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4"/>
  </p:sldMasterIdLst>
  <p:notesMasterIdLst>
    <p:notesMasterId r:id="rId15"/>
  </p:notesMasterIdLst>
  <p:sldIdLst>
    <p:sldId id="4989" r:id="rId5"/>
    <p:sldId id="4960" r:id="rId6"/>
    <p:sldId id="5003" r:id="rId7"/>
    <p:sldId id="4991" r:id="rId8"/>
    <p:sldId id="4975" r:id="rId9"/>
    <p:sldId id="4999" r:id="rId10"/>
    <p:sldId id="5000" r:id="rId11"/>
    <p:sldId id="5002" r:id="rId12"/>
    <p:sldId id="4994" r:id="rId13"/>
    <p:sldId id="497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ara Ludovica" initials="BL" lastIdx="1" clrIdx="0">
    <p:extLst>
      <p:ext uri="{19B8F6BF-5375-455C-9EA6-DF929625EA0E}">
        <p15:presenceInfo xmlns:p15="http://schemas.microsoft.com/office/powerpoint/2012/main" userId="Barbara Ludovic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891B"/>
    <a:srgbClr val="13B7BF"/>
    <a:srgbClr val="06CCC7"/>
    <a:srgbClr val="F6A81C"/>
    <a:srgbClr val="898989"/>
    <a:srgbClr val="347692"/>
    <a:srgbClr val="C5AB39"/>
    <a:srgbClr val="002C3E"/>
    <a:srgbClr val="3E8E98"/>
    <a:srgbClr val="84A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94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E3F93-13EC-4606-BBD4-38D5D5D26E1E}" type="datetimeFigureOut">
              <a:rPr lang="it-IT" smtClean="0"/>
              <a:t>17/10/2022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20DB2-12C6-4FF0-AD09-35B6CE3C4D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55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20DB2-12C6-4FF0-AD09-35B6CE3C4DE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918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35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82.svg"/><Relationship Id="rId21" Type="http://schemas.openxmlformats.org/officeDocument/2006/relationships/image" Target="../media/image64.svg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90.svg"/><Relationship Id="rId50" Type="http://schemas.openxmlformats.org/officeDocument/2006/relationships/image" Target="../media/image93.png"/><Relationship Id="rId55" Type="http://schemas.openxmlformats.org/officeDocument/2006/relationships/image" Target="../media/image98.svg"/><Relationship Id="rId63" Type="http://schemas.openxmlformats.org/officeDocument/2006/relationships/image" Target="../media/image106.svg"/><Relationship Id="rId68" Type="http://schemas.openxmlformats.org/officeDocument/2006/relationships/image" Target="../media/image111.png"/><Relationship Id="rId76" Type="http://schemas.openxmlformats.org/officeDocument/2006/relationships/image" Target="../media/image119.png"/><Relationship Id="rId84" Type="http://schemas.openxmlformats.org/officeDocument/2006/relationships/image" Target="../media/image127.png"/><Relationship Id="rId7" Type="http://schemas.openxmlformats.org/officeDocument/2006/relationships/image" Target="../media/image50.svg"/><Relationship Id="rId71" Type="http://schemas.openxmlformats.org/officeDocument/2006/relationships/image" Target="../media/image114.sv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9" Type="http://schemas.openxmlformats.org/officeDocument/2006/relationships/image" Target="../media/image72.svg"/><Relationship Id="rId11" Type="http://schemas.openxmlformats.org/officeDocument/2006/relationships/image" Target="../media/image54.sv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svg"/><Relationship Id="rId40" Type="http://schemas.openxmlformats.org/officeDocument/2006/relationships/image" Target="../media/image83.png"/><Relationship Id="rId45" Type="http://schemas.openxmlformats.org/officeDocument/2006/relationships/image" Target="../media/image88.svg"/><Relationship Id="rId53" Type="http://schemas.openxmlformats.org/officeDocument/2006/relationships/image" Target="../media/image96.sv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74" Type="http://schemas.openxmlformats.org/officeDocument/2006/relationships/image" Target="../media/image117.png"/><Relationship Id="rId79" Type="http://schemas.openxmlformats.org/officeDocument/2006/relationships/image" Target="../media/image122.svg"/><Relationship Id="rId87" Type="http://schemas.openxmlformats.org/officeDocument/2006/relationships/image" Target="../media/image130.svg"/><Relationship Id="rId5" Type="http://schemas.openxmlformats.org/officeDocument/2006/relationships/image" Target="../media/image48.svg"/><Relationship Id="rId61" Type="http://schemas.openxmlformats.org/officeDocument/2006/relationships/image" Target="../media/image104.svg"/><Relationship Id="rId82" Type="http://schemas.openxmlformats.org/officeDocument/2006/relationships/image" Target="../media/image125.png"/><Relationship Id="rId19" Type="http://schemas.openxmlformats.org/officeDocument/2006/relationships/image" Target="../media/image62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30" Type="http://schemas.openxmlformats.org/officeDocument/2006/relationships/image" Target="../media/image73.png"/><Relationship Id="rId35" Type="http://schemas.openxmlformats.org/officeDocument/2006/relationships/image" Target="../media/image78.svg"/><Relationship Id="rId43" Type="http://schemas.openxmlformats.org/officeDocument/2006/relationships/image" Target="../media/image86.sv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svg"/><Relationship Id="rId77" Type="http://schemas.openxmlformats.org/officeDocument/2006/relationships/image" Target="../media/image120.svg"/><Relationship Id="rId8" Type="http://schemas.openxmlformats.org/officeDocument/2006/relationships/image" Target="../media/image51.png"/><Relationship Id="rId51" Type="http://schemas.openxmlformats.org/officeDocument/2006/relationships/image" Target="../media/image94.svg"/><Relationship Id="rId72" Type="http://schemas.openxmlformats.org/officeDocument/2006/relationships/image" Target="../media/image115.png"/><Relationship Id="rId80" Type="http://schemas.openxmlformats.org/officeDocument/2006/relationships/image" Target="../media/image123.png"/><Relationship Id="rId85" Type="http://schemas.openxmlformats.org/officeDocument/2006/relationships/image" Target="../media/image128.svg"/><Relationship Id="rId3" Type="http://schemas.openxmlformats.org/officeDocument/2006/relationships/image" Target="../media/image46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svg"/><Relationship Id="rId67" Type="http://schemas.openxmlformats.org/officeDocument/2006/relationships/image" Target="../media/image110.svg"/><Relationship Id="rId20" Type="http://schemas.openxmlformats.org/officeDocument/2006/relationships/image" Target="../media/image63.png"/><Relationship Id="rId41" Type="http://schemas.openxmlformats.org/officeDocument/2006/relationships/image" Target="../media/image84.sv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75" Type="http://schemas.openxmlformats.org/officeDocument/2006/relationships/image" Target="../media/image118.svg"/><Relationship Id="rId83" Type="http://schemas.openxmlformats.org/officeDocument/2006/relationships/image" Target="../media/image12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svg"/><Relationship Id="rId57" Type="http://schemas.openxmlformats.org/officeDocument/2006/relationships/image" Target="../media/image100.svg"/><Relationship Id="rId10" Type="http://schemas.openxmlformats.org/officeDocument/2006/relationships/image" Target="../media/image53.png"/><Relationship Id="rId31" Type="http://schemas.openxmlformats.org/officeDocument/2006/relationships/image" Target="../media/image74.sv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svg"/><Relationship Id="rId73" Type="http://schemas.openxmlformats.org/officeDocument/2006/relationships/image" Target="../media/image116.svg"/><Relationship Id="rId78" Type="http://schemas.openxmlformats.org/officeDocument/2006/relationships/image" Target="../media/image121.png"/><Relationship Id="rId81" Type="http://schemas.openxmlformats.org/officeDocument/2006/relationships/image" Target="../media/image124.svg"/><Relationship Id="rId86" Type="http://schemas.openxmlformats.org/officeDocument/2006/relationships/image" Target="../media/image129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hyperlink" Target="https://twitter.com/GruppoDigiTouch" TargetMode="External"/><Relationship Id="rId7" Type="http://schemas.openxmlformats.org/officeDocument/2006/relationships/image" Target="../media/image133.png"/><Relationship Id="rId12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gruppo-digitouch?trk=tyah" TargetMode="External"/><Relationship Id="rId11" Type="http://schemas.openxmlformats.org/officeDocument/2006/relationships/image" Target="../media/image136.svg"/><Relationship Id="rId5" Type="http://schemas.openxmlformats.org/officeDocument/2006/relationships/image" Target="../media/image132.sv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hyperlink" Target="https://www.youtube.com/user/gruppodigitouch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gruppodigitouch" TargetMode="External"/><Relationship Id="rId3" Type="http://schemas.openxmlformats.org/officeDocument/2006/relationships/image" Target="../media/image131.png"/><Relationship Id="rId7" Type="http://schemas.openxmlformats.org/officeDocument/2006/relationships/image" Target="../media/image134.svg"/><Relationship Id="rId2" Type="http://schemas.openxmlformats.org/officeDocument/2006/relationships/hyperlink" Target="https://twitter.com/GruppoDigiTouc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3.png"/><Relationship Id="rId11" Type="http://schemas.openxmlformats.org/officeDocument/2006/relationships/image" Target="../media/image4.png"/><Relationship Id="rId5" Type="http://schemas.openxmlformats.org/officeDocument/2006/relationships/hyperlink" Target="https://www.linkedin.com/company/gruppo-digitouch?trk=tyah" TargetMode="External"/><Relationship Id="rId10" Type="http://schemas.openxmlformats.org/officeDocument/2006/relationships/image" Target="../media/image136.svg"/><Relationship Id="rId4" Type="http://schemas.openxmlformats.org/officeDocument/2006/relationships/image" Target="../media/image132.svg"/><Relationship Id="rId9" Type="http://schemas.openxmlformats.org/officeDocument/2006/relationships/image" Target="../media/image13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D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C9DF4F3-306A-4B93-A880-D770FC705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F1D8163-5F43-469E-BC92-CFB535BD3F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06" y="1285851"/>
            <a:ext cx="4590196" cy="244198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68682E1-A9E8-4A81-B7D4-F7BC7B703BC0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4AE7CE-0C03-43EE-831A-C102D94228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0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CCACAPITOLO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02629B2D-EAFB-4FA1-85B1-D29927D38F84}"/>
              </a:ext>
            </a:extLst>
          </p:cNvPr>
          <p:cNvGrpSpPr/>
          <p:nvPr userDrawn="1"/>
        </p:nvGrpSpPr>
        <p:grpSpPr>
          <a:xfrm>
            <a:off x="1421444" y="2473643"/>
            <a:ext cx="0" cy="1739264"/>
            <a:chOff x="659444" y="2498032"/>
            <a:chExt cx="0" cy="1739264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37816B0D-6D2B-465F-80FF-095B77FF48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444" y="2498032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E44A0B25-415C-42D2-BD8F-FC606E8579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444" y="4020986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496B6953-F526-4C09-AF5A-9F06C30F81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1158" y="3026943"/>
            <a:ext cx="9333863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5CAAE6A2-2D36-48B0-B860-E678934D21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052" y="3026943"/>
            <a:ext cx="941536" cy="626754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50757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ACCACAPITOLO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02629B2D-EAFB-4FA1-85B1-D29927D38F84}"/>
              </a:ext>
            </a:extLst>
          </p:cNvPr>
          <p:cNvGrpSpPr/>
          <p:nvPr userDrawn="1"/>
        </p:nvGrpSpPr>
        <p:grpSpPr>
          <a:xfrm>
            <a:off x="1421444" y="2473643"/>
            <a:ext cx="0" cy="1739264"/>
            <a:chOff x="659444" y="2498032"/>
            <a:chExt cx="0" cy="1739264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37816B0D-6D2B-465F-80FF-095B77FF48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444" y="2498032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E44A0B25-415C-42D2-BD8F-FC606E8579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444" y="4020986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891D92A8-F68D-4BFD-AA31-C7C0DAC6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3148" y="2720664"/>
            <a:ext cx="10244848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590936F0-DE1D-4452-8DA6-A7AA8CA56B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13148" y="3416671"/>
            <a:ext cx="10244848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D4B8BA1B-BD4A-4B31-A555-E1A05D71ED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052" y="2720664"/>
            <a:ext cx="941536" cy="626754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6012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_BI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E8FC9F9-A2C5-48B2-9830-858C57826427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81520E7-F36C-4669-B14B-EE4F3B82DD78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4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_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51">
            <a:extLst>
              <a:ext uri="{FF2B5EF4-FFF2-40B4-BE49-F238E27FC236}">
                <a16:creationId xmlns:a16="http://schemas.microsoft.com/office/drawing/2014/main" id="{1F021972-04E4-4D24-8086-0C2800545689}"/>
              </a:ext>
            </a:extLst>
          </p:cNvPr>
          <p:cNvSpPr txBox="1">
            <a:spLocks/>
          </p:cNvSpPr>
          <p:nvPr userDrawn="1"/>
        </p:nvSpPr>
        <p:spPr>
          <a:xfrm>
            <a:off x="0" y="816044"/>
            <a:ext cx="12192000" cy="73336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36000" r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it-IT" sz="2400" i="0" u="none" strike="noStrike" kern="0" cap="none" spc="0" normalizeH="0" baseline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it-IT" sz="2400" i="0" u="none" strike="noStrike" kern="0" cap="none" spc="0" normalizeH="0" baseline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it-IT" sz="2400" i="0" u="none" strike="noStrike" kern="0" cap="none" spc="0" normalizeH="0" baseline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it-IT" sz="2400" i="0" u="none" strike="noStrike" kern="0" cap="none" spc="0" normalizeH="0" baseline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it-IT" sz="2400" i="0" u="none" strike="noStrike" kern="0" cap="none" spc="0" normalizeH="0" baseline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endParaRPr lang="it-IT" sz="180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3070" y="909821"/>
            <a:ext cx="11465860" cy="52444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</a:t>
            </a:r>
          </a:p>
        </p:txBody>
      </p:sp>
    </p:spTree>
    <p:extLst>
      <p:ext uri="{BB962C8B-B14F-4D97-AF65-F5344CB8AC3E}">
        <p14:creationId xmlns:p14="http://schemas.microsoft.com/office/powerpoint/2010/main" val="2903952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IMG_DX_a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2577084"/>
            <a:ext cx="5690283" cy="3949221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D1350EC3-32A1-4118-8152-F01296F02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0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1416826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974931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995797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IMG_DX_b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4064392"/>
            <a:ext cx="5690283" cy="206018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D1350EC3-32A1-4118-8152-F01296F02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5618162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0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2559368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2454108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2639559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IMG_FULL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egnaposto immagine 17">
            <a:extLst>
              <a:ext uri="{FF2B5EF4-FFF2-40B4-BE49-F238E27FC236}">
                <a16:creationId xmlns:a16="http://schemas.microsoft.com/office/drawing/2014/main" id="{995FA923-7659-43B5-BB19-AEBAF83A5D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5558" y="3533606"/>
            <a:ext cx="1251147" cy="332439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35" name="Segnaposto immagine 17">
            <a:extLst>
              <a:ext uri="{FF2B5EF4-FFF2-40B4-BE49-F238E27FC236}">
                <a16:creationId xmlns:a16="http://schemas.microsoft.com/office/drawing/2014/main" id="{F7AFF928-E342-4876-BD25-8A64BECE64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5278" y="3533606"/>
            <a:ext cx="9537888" cy="332426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1" y="974931"/>
            <a:ext cx="10832847" cy="59389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3" y="1826859"/>
            <a:ext cx="10832846" cy="989719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C4F7D1B1-CD63-4EE7-AE91-C56ECDBB256E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02150567-AF48-49B5-A024-F897C58C777D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AA902289-DA0C-4170-A29D-0BF440970E9F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050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-12098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2577084"/>
            <a:ext cx="5690283" cy="3949221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D1350EC3-32A1-4118-8152-F01296F02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5618162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974931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2922323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OR_IMG_DX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3432" y="3395683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501166"/>
            <a:ext cx="3314854" cy="40056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4000646" y="264534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3939" y="2542962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INSIGHT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EF2AEC6-8624-43AC-9976-9B9107A2D342}"/>
              </a:ext>
            </a:extLst>
          </p:cNvPr>
          <p:cNvCxnSpPr>
            <a:cxnSpLocks/>
          </p:cNvCxnSpPr>
          <p:nvPr userDrawn="1"/>
        </p:nvCxnSpPr>
        <p:spPr>
          <a:xfrm>
            <a:off x="3998068" y="2645923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32A1B9DB-CFEA-4806-AEAC-080D5548B9C0}"/>
              </a:ext>
            </a:extLst>
          </p:cNvPr>
          <p:cNvCxnSpPr>
            <a:cxnSpLocks/>
          </p:cNvCxnSpPr>
          <p:nvPr userDrawn="1"/>
        </p:nvCxnSpPr>
        <p:spPr>
          <a:xfrm>
            <a:off x="3998068" y="4168877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764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OR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501166"/>
            <a:ext cx="3314854" cy="40056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4000646" y="264534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3939" y="2542962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CONCEPT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EF2AEC6-8624-43AC-9976-9B9107A2D342}"/>
              </a:ext>
            </a:extLst>
          </p:cNvPr>
          <p:cNvCxnSpPr>
            <a:cxnSpLocks/>
          </p:cNvCxnSpPr>
          <p:nvPr userDrawn="1"/>
        </p:nvCxnSpPr>
        <p:spPr>
          <a:xfrm>
            <a:off x="3998068" y="2645923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32A1B9DB-CFEA-4806-AEAC-080D5548B9C0}"/>
              </a:ext>
            </a:extLst>
          </p:cNvPr>
          <p:cNvCxnSpPr>
            <a:cxnSpLocks/>
          </p:cNvCxnSpPr>
          <p:nvPr userDrawn="1"/>
        </p:nvCxnSpPr>
        <p:spPr>
          <a:xfrm>
            <a:off x="3998068" y="4168877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3A087EE3-F4E5-4AB1-9AF8-59371AE6C0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3432" y="3395683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52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DEA07B-6F75-48A0-823D-2316DEFC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AD74-AD27-4829-A1AC-54A408BCD965}" type="datetimeFigureOut">
              <a:rPr lang="it-IT" smtClean="0"/>
              <a:t>17/10/2022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FA7A931-42F3-4A26-9F65-D9D54F7E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B40B08-B583-4445-AD81-FBCAC094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F0FD-0277-4FAE-82EC-0F6C20DDB02A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9DF4F3-306A-4B93-A880-D770FC705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2DCE8214-5F2B-491C-A4E8-C068121A7F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2361" y="2720664"/>
            <a:ext cx="10965635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73C293F6-D639-41A3-AF0B-5ADD8B179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2361" y="3416671"/>
            <a:ext cx="10965635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5403E83-3D38-4118-9E7D-E24F9B2AC0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" y="537911"/>
            <a:ext cx="1304639" cy="69406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608E653-B73E-4D27-8CD6-41CB76DEA5A8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8B904BC-52CD-4D5E-A937-8B53E9675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27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LOR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05032" y="3388408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539" y="2535687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INSIGHT</a:t>
            </a:r>
          </a:p>
        </p:txBody>
      </p:sp>
      <p:cxnSp>
        <p:nvCxnSpPr>
          <p:cNvPr id="15" name="Connettore diritto 16">
            <a:extLst>
              <a:ext uri="{FF2B5EF4-FFF2-40B4-BE49-F238E27FC236}">
                <a16:creationId xmlns:a16="http://schemas.microsoft.com/office/drawing/2014/main" id="{7EFAD9A8-BA1B-C245-8E4B-037E7711208D}"/>
              </a:ext>
            </a:extLst>
          </p:cNvPr>
          <p:cNvCxnSpPr>
            <a:cxnSpLocks/>
          </p:cNvCxnSpPr>
          <p:nvPr userDrawn="1"/>
        </p:nvCxnSpPr>
        <p:spPr>
          <a:xfrm>
            <a:off x="1559668" y="2645923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21">
            <a:extLst>
              <a:ext uri="{FF2B5EF4-FFF2-40B4-BE49-F238E27FC236}">
                <a16:creationId xmlns:a16="http://schemas.microsoft.com/office/drawing/2014/main" id="{97B190F3-EA42-6F44-B37D-DEBA5C0B456A}"/>
              </a:ext>
            </a:extLst>
          </p:cNvPr>
          <p:cNvCxnSpPr>
            <a:cxnSpLocks/>
          </p:cNvCxnSpPr>
          <p:nvPr userDrawn="1"/>
        </p:nvCxnSpPr>
        <p:spPr>
          <a:xfrm>
            <a:off x="1559668" y="4168877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670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LOR_IMG_DX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14AA4143-C2D7-0B42-9DDD-2474FB50EC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5539" y="2535687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CONCEPT</a:t>
            </a:r>
          </a:p>
        </p:txBody>
      </p:sp>
      <p:cxnSp>
        <p:nvCxnSpPr>
          <p:cNvPr id="18" name="Connettore diritto 16">
            <a:extLst>
              <a:ext uri="{FF2B5EF4-FFF2-40B4-BE49-F238E27FC236}">
                <a16:creationId xmlns:a16="http://schemas.microsoft.com/office/drawing/2014/main" id="{4374992C-B7B2-9D43-A309-CC34E174961A}"/>
              </a:ext>
            </a:extLst>
          </p:cNvPr>
          <p:cNvCxnSpPr>
            <a:cxnSpLocks/>
          </p:cNvCxnSpPr>
          <p:nvPr userDrawn="1"/>
        </p:nvCxnSpPr>
        <p:spPr>
          <a:xfrm>
            <a:off x="1559668" y="2645923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1">
            <a:extLst>
              <a:ext uri="{FF2B5EF4-FFF2-40B4-BE49-F238E27FC236}">
                <a16:creationId xmlns:a16="http://schemas.microsoft.com/office/drawing/2014/main" id="{7A15F7C6-DD0C-7F4D-8EFC-F09C1129B976}"/>
              </a:ext>
            </a:extLst>
          </p:cNvPr>
          <p:cNvCxnSpPr>
            <a:cxnSpLocks/>
          </p:cNvCxnSpPr>
          <p:nvPr userDrawn="1"/>
        </p:nvCxnSpPr>
        <p:spPr>
          <a:xfrm>
            <a:off x="1559668" y="4168877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1834088-50B6-4A35-9F55-B5B92EB550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05032" y="3388408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96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LOR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46CF6189-4949-834F-B1D7-20D5BE4F6B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470" y="718899"/>
            <a:ext cx="5678146" cy="57345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SCRIPT FILM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1A4684FF-FFAF-8A48-A402-1332B229F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662" y="2344236"/>
            <a:ext cx="5690283" cy="418206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 panose="020B0604020202020204" pitchFamily="34" charset="0"/>
              <a:buNone/>
              <a:tabLst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 </a:t>
            </a:r>
          </a:p>
          <a:p>
            <a:pPr lvl="0"/>
            <a:endParaRPr lang="it-IT" dirty="0"/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9A563FF4-432B-7349-BD8D-9DCCA9085C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0494" y="2344237"/>
            <a:ext cx="5690283" cy="418206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 panose="020B0604020202020204" pitchFamily="34" charset="0"/>
              <a:buNone/>
              <a:tabLst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Arial" panose="020B0604020202020204" pitchFamily="34" charset="0"/>
              <a:buNone/>
              <a:tabLst/>
              <a:defRPr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 </a:t>
            </a: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 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0967F77-3550-524F-BD5A-6ABB0B60CB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278" y="1328499"/>
            <a:ext cx="5678146" cy="57345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600" b="0" kern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(sottotitolo)</a:t>
            </a:r>
          </a:p>
        </p:txBody>
      </p:sp>
    </p:spTree>
    <p:extLst>
      <p:ext uri="{BB962C8B-B14F-4D97-AF65-F5344CB8AC3E}">
        <p14:creationId xmlns:p14="http://schemas.microsoft.com/office/powerpoint/2010/main" val="387101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LOR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46CF6189-4949-834F-B1D7-20D5BE4F6B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927" y="1974675"/>
            <a:ext cx="5678146" cy="573453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ICONE SOCIAL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B00BD1C-F060-3E4E-AFF8-01A6B62057B3}"/>
              </a:ext>
            </a:extLst>
          </p:cNvPr>
          <p:cNvGrpSpPr/>
          <p:nvPr userDrawn="1"/>
        </p:nvGrpSpPr>
        <p:grpSpPr>
          <a:xfrm>
            <a:off x="3752935" y="3077328"/>
            <a:ext cx="694508" cy="694508"/>
            <a:chOff x="3470615" y="2843294"/>
            <a:chExt cx="694508" cy="694508"/>
          </a:xfrm>
        </p:grpSpPr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5F7504F-EB77-C84F-80A2-4E8BE0AEBE96}"/>
                </a:ext>
              </a:extLst>
            </p:cNvPr>
            <p:cNvSpPr/>
            <p:nvPr/>
          </p:nvSpPr>
          <p:spPr>
            <a:xfrm>
              <a:off x="3470615" y="2843294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9" name="Elemento grafico 8">
              <a:extLst>
                <a:ext uri="{FF2B5EF4-FFF2-40B4-BE49-F238E27FC236}">
                  <a16:creationId xmlns:a16="http://schemas.microsoft.com/office/drawing/2014/main" id="{93B103AC-09D7-884E-8D5B-CAD099F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0988" y="3014336"/>
              <a:ext cx="352425" cy="352425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FB42A66-88C3-7C48-B4E5-DDB5509D636D}"/>
              </a:ext>
            </a:extLst>
          </p:cNvPr>
          <p:cNvGrpSpPr/>
          <p:nvPr userDrawn="1"/>
        </p:nvGrpSpPr>
        <p:grpSpPr>
          <a:xfrm>
            <a:off x="4773123" y="3077328"/>
            <a:ext cx="694508" cy="694508"/>
            <a:chOff x="1245261" y="5273457"/>
            <a:chExt cx="694508" cy="694508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5D7D53CA-9FBE-CB43-BC30-39D7EC51978D}"/>
                </a:ext>
              </a:extLst>
            </p:cNvPr>
            <p:cNvSpPr/>
            <p:nvPr/>
          </p:nvSpPr>
          <p:spPr>
            <a:xfrm>
              <a:off x="1245261" y="5273457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DF5B3917-DBA6-6D45-ABF0-27AD90B93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16302" y="5444498"/>
              <a:ext cx="352425" cy="352425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82D43C0A-1032-7949-AECF-9CF460A01615}"/>
              </a:ext>
            </a:extLst>
          </p:cNvPr>
          <p:cNvGrpSpPr/>
          <p:nvPr userDrawn="1"/>
        </p:nvGrpSpPr>
        <p:grpSpPr>
          <a:xfrm>
            <a:off x="5793311" y="3073563"/>
            <a:ext cx="694508" cy="694508"/>
            <a:chOff x="2006976" y="5294087"/>
            <a:chExt cx="694508" cy="694508"/>
          </a:xfrm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01512209-EA6C-544D-9B95-3D3D53FEE227}"/>
                </a:ext>
              </a:extLst>
            </p:cNvPr>
            <p:cNvSpPr/>
            <p:nvPr/>
          </p:nvSpPr>
          <p:spPr>
            <a:xfrm>
              <a:off x="2006976" y="5294087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20" name="Elemento grafico 19">
              <a:extLst>
                <a:ext uri="{FF2B5EF4-FFF2-40B4-BE49-F238E27FC236}">
                  <a16:creationId xmlns:a16="http://schemas.microsoft.com/office/drawing/2014/main" id="{6534ED90-5E4F-0F46-8411-1A642D82C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6617" y="5424398"/>
              <a:ext cx="433885" cy="433885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23827FE-2078-BC4D-B8FC-BA9BE113657E}"/>
              </a:ext>
            </a:extLst>
          </p:cNvPr>
          <p:cNvGrpSpPr/>
          <p:nvPr userDrawn="1"/>
        </p:nvGrpSpPr>
        <p:grpSpPr>
          <a:xfrm>
            <a:off x="6818780" y="3081746"/>
            <a:ext cx="694508" cy="694508"/>
            <a:chOff x="2887121" y="5273456"/>
            <a:chExt cx="694508" cy="694508"/>
          </a:xfrm>
        </p:grpSpPr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98E37D77-E890-0C48-853A-1F4DD51A67A0}"/>
                </a:ext>
              </a:extLst>
            </p:cNvPr>
            <p:cNvSpPr/>
            <p:nvPr/>
          </p:nvSpPr>
          <p:spPr>
            <a:xfrm>
              <a:off x="2887121" y="5273456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657D7723-07E6-E44A-B5D9-ED8B3F593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82594" y="5424397"/>
              <a:ext cx="352425" cy="352425"/>
            </a:xfrm>
            <a:prstGeom prst="rect">
              <a:avLst/>
            </a:prstGeom>
          </p:spPr>
        </p:pic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E622F319-5F30-C748-91D9-41F7182F3277}"/>
              </a:ext>
            </a:extLst>
          </p:cNvPr>
          <p:cNvGrpSpPr/>
          <p:nvPr userDrawn="1"/>
        </p:nvGrpSpPr>
        <p:grpSpPr>
          <a:xfrm>
            <a:off x="7842612" y="3081746"/>
            <a:ext cx="694508" cy="694508"/>
            <a:chOff x="3758818" y="5283414"/>
            <a:chExt cx="694508" cy="694508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45020B36-B645-AA4F-AAA9-7E3B98960161}"/>
                </a:ext>
              </a:extLst>
            </p:cNvPr>
            <p:cNvSpPr/>
            <p:nvPr/>
          </p:nvSpPr>
          <p:spPr>
            <a:xfrm>
              <a:off x="3758818" y="5283414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26" name="Elemento grafico 25">
              <a:extLst>
                <a:ext uri="{FF2B5EF4-FFF2-40B4-BE49-F238E27FC236}">
                  <a16:creationId xmlns:a16="http://schemas.microsoft.com/office/drawing/2014/main" id="{2042E884-DAA5-5548-A3F0-5F26C1363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25872" y="5446439"/>
              <a:ext cx="411843" cy="411843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96587CD-16FD-7046-A849-EEBBD941FEBF}"/>
              </a:ext>
            </a:extLst>
          </p:cNvPr>
          <p:cNvGrpSpPr/>
          <p:nvPr userDrawn="1"/>
        </p:nvGrpSpPr>
        <p:grpSpPr>
          <a:xfrm>
            <a:off x="3750416" y="3942878"/>
            <a:ext cx="694508" cy="694508"/>
            <a:chOff x="4596188" y="5273456"/>
            <a:chExt cx="694508" cy="694508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AFF738BB-8E5D-1C44-82EE-DD120DC1ABF8}"/>
                </a:ext>
              </a:extLst>
            </p:cNvPr>
            <p:cNvSpPr/>
            <p:nvPr/>
          </p:nvSpPr>
          <p:spPr>
            <a:xfrm>
              <a:off x="4596188" y="5273456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29" name="Elemento grafico 28">
              <a:extLst>
                <a:ext uri="{FF2B5EF4-FFF2-40B4-BE49-F238E27FC236}">
                  <a16:creationId xmlns:a16="http://schemas.microsoft.com/office/drawing/2014/main" id="{2683CE2B-357E-C245-875A-02159B282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61954" y="5444498"/>
              <a:ext cx="382132" cy="382132"/>
            </a:xfrm>
            <a:prstGeom prst="rect">
              <a:avLst/>
            </a:prstGeom>
          </p:spPr>
        </p:pic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CAED17A8-4B6C-3944-9E54-B8CE5FBDA8CC}"/>
              </a:ext>
            </a:extLst>
          </p:cNvPr>
          <p:cNvGrpSpPr/>
          <p:nvPr userDrawn="1"/>
        </p:nvGrpSpPr>
        <p:grpSpPr>
          <a:xfrm>
            <a:off x="4796462" y="3944323"/>
            <a:ext cx="694508" cy="694508"/>
            <a:chOff x="5357903" y="5273456"/>
            <a:chExt cx="694508" cy="694508"/>
          </a:xfrm>
        </p:grpSpPr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02349B7F-B7AB-9A43-ABBF-D7ADCF214946}"/>
                </a:ext>
              </a:extLst>
            </p:cNvPr>
            <p:cNvSpPr/>
            <p:nvPr/>
          </p:nvSpPr>
          <p:spPr>
            <a:xfrm>
              <a:off x="5357903" y="5273456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32" name="Elemento grafico 31">
              <a:extLst>
                <a:ext uri="{FF2B5EF4-FFF2-40B4-BE49-F238E27FC236}">
                  <a16:creationId xmlns:a16="http://schemas.microsoft.com/office/drawing/2014/main" id="{9357DB95-7BBA-744C-9AD5-8509DFCA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15439" y="5416503"/>
              <a:ext cx="401252" cy="401252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04D12F73-D557-CE4A-8440-8B239CA53458}"/>
              </a:ext>
            </a:extLst>
          </p:cNvPr>
          <p:cNvGrpSpPr/>
          <p:nvPr userDrawn="1"/>
        </p:nvGrpSpPr>
        <p:grpSpPr>
          <a:xfrm>
            <a:off x="5793311" y="3940742"/>
            <a:ext cx="694508" cy="694508"/>
            <a:chOff x="6119618" y="5294086"/>
            <a:chExt cx="694508" cy="694508"/>
          </a:xfrm>
        </p:grpSpPr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7811597F-B566-D04A-8913-33C8DEA75E05}"/>
                </a:ext>
              </a:extLst>
            </p:cNvPr>
            <p:cNvSpPr/>
            <p:nvPr/>
          </p:nvSpPr>
          <p:spPr>
            <a:xfrm>
              <a:off x="6119618" y="5294086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35" name="Elemento grafico 34">
              <a:extLst>
                <a:ext uri="{FF2B5EF4-FFF2-40B4-BE49-F238E27FC236}">
                  <a16:creationId xmlns:a16="http://schemas.microsoft.com/office/drawing/2014/main" id="{52C5C016-DC91-5A4E-88E1-FCE4F4E6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249269" y="5431531"/>
              <a:ext cx="440358" cy="440358"/>
            </a:xfrm>
            <a:prstGeom prst="rect">
              <a:avLst/>
            </a:prstGeom>
          </p:spPr>
        </p:pic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48E929FD-980F-4D42-B5B0-AAC756D3192B}"/>
              </a:ext>
            </a:extLst>
          </p:cNvPr>
          <p:cNvGrpSpPr/>
          <p:nvPr userDrawn="1"/>
        </p:nvGrpSpPr>
        <p:grpSpPr>
          <a:xfrm>
            <a:off x="6818780" y="3944792"/>
            <a:ext cx="694508" cy="694508"/>
            <a:chOff x="6999763" y="5273455"/>
            <a:chExt cx="694508" cy="694508"/>
          </a:xfrm>
        </p:grpSpPr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986B13F3-9A78-6E47-8E89-BF28094B34E0}"/>
                </a:ext>
              </a:extLst>
            </p:cNvPr>
            <p:cNvSpPr/>
            <p:nvPr/>
          </p:nvSpPr>
          <p:spPr>
            <a:xfrm>
              <a:off x="6999763" y="5273455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38" name="Elemento grafico 37">
              <a:extLst>
                <a:ext uri="{FF2B5EF4-FFF2-40B4-BE49-F238E27FC236}">
                  <a16:creationId xmlns:a16="http://schemas.microsoft.com/office/drawing/2014/main" id="{79E1CFFF-2407-9C4E-AC0E-32DECC2A1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63975" y="5450857"/>
              <a:ext cx="394338" cy="394338"/>
            </a:xfrm>
            <a:prstGeom prst="rect">
              <a:avLst/>
            </a:prstGeom>
          </p:spPr>
        </p:pic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2E6C9C44-75F5-194A-91EB-942E4162D7AA}"/>
              </a:ext>
            </a:extLst>
          </p:cNvPr>
          <p:cNvGrpSpPr/>
          <p:nvPr userDrawn="1"/>
        </p:nvGrpSpPr>
        <p:grpSpPr>
          <a:xfrm>
            <a:off x="7835048" y="3950856"/>
            <a:ext cx="694508" cy="694508"/>
            <a:chOff x="7871460" y="5283413"/>
            <a:chExt cx="694508" cy="694508"/>
          </a:xfrm>
        </p:grpSpPr>
        <p:sp>
          <p:nvSpPr>
            <p:cNvPr id="40" name="Ovale 39">
              <a:extLst>
                <a:ext uri="{FF2B5EF4-FFF2-40B4-BE49-F238E27FC236}">
                  <a16:creationId xmlns:a16="http://schemas.microsoft.com/office/drawing/2014/main" id="{45B394C4-0BE7-1343-823C-9B989C42CFDD}"/>
                </a:ext>
              </a:extLst>
            </p:cNvPr>
            <p:cNvSpPr/>
            <p:nvPr/>
          </p:nvSpPr>
          <p:spPr>
            <a:xfrm>
              <a:off x="7871460" y="5283413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41" name="Elemento grafico 40">
              <a:extLst>
                <a:ext uri="{FF2B5EF4-FFF2-40B4-BE49-F238E27FC236}">
                  <a16:creationId xmlns:a16="http://schemas.microsoft.com/office/drawing/2014/main" id="{27F030E7-5445-E248-A366-DB00BFE0B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42501" y="5459524"/>
              <a:ext cx="352425" cy="352425"/>
            </a:xfrm>
            <a:prstGeom prst="rect">
              <a:avLst/>
            </a:prstGeom>
          </p:spPr>
        </p:pic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A3CCAE77-1D44-BC41-9568-EFE907E0A564}"/>
              </a:ext>
            </a:extLst>
          </p:cNvPr>
          <p:cNvGrpSpPr/>
          <p:nvPr userDrawn="1"/>
        </p:nvGrpSpPr>
        <p:grpSpPr>
          <a:xfrm>
            <a:off x="3759994" y="4805848"/>
            <a:ext cx="694508" cy="694508"/>
            <a:chOff x="8730235" y="5253355"/>
            <a:chExt cx="694508" cy="694508"/>
          </a:xfrm>
        </p:grpSpPr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3BE14072-036B-0248-B258-8580A6A64132}"/>
                </a:ext>
              </a:extLst>
            </p:cNvPr>
            <p:cNvSpPr/>
            <p:nvPr/>
          </p:nvSpPr>
          <p:spPr>
            <a:xfrm>
              <a:off x="8730235" y="5253355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44" name="Elemento grafico 43">
              <a:extLst>
                <a:ext uri="{FF2B5EF4-FFF2-40B4-BE49-F238E27FC236}">
                  <a16:creationId xmlns:a16="http://schemas.microsoft.com/office/drawing/2014/main" id="{2901FA18-E34F-2D42-AA9F-E96C99DA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85869" y="5408989"/>
              <a:ext cx="383241" cy="383241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1036590B-83CC-1341-ACC4-73148B6662E2}"/>
              </a:ext>
            </a:extLst>
          </p:cNvPr>
          <p:cNvGrpSpPr/>
          <p:nvPr userDrawn="1"/>
        </p:nvGrpSpPr>
        <p:grpSpPr>
          <a:xfrm>
            <a:off x="4801938" y="4805848"/>
            <a:ext cx="694508" cy="694508"/>
            <a:chOff x="9403832" y="4277322"/>
            <a:chExt cx="694508" cy="694508"/>
          </a:xfrm>
        </p:grpSpPr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3AF91B5D-2604-D44F-BB99-5B44B065789C}"/>
                </a:ext>
              </a:extLst>
            </p:cNvPr>
            <p:cNvSpPr/>
            <p:nvPr/>
          </p:nvSpPr>
          <p:spPr>
            <a:xfrm>
              <a:off x="9403832" y="4277322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47" name="Elemento grafico 46">
              <a:extLst>
                <a:ext uri="{FF2B5EF4-FFF2-40B4-BE49-F238E27FC236}">
                  <a16:creationId xmlns:a16="http://schemas.microsoft.com/office/drawing/2014/main" id="{A19A5E41-33B5-CA47-BCBB-D1620C25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479064" y="4727217"/>
              <a:ext cx="544044" cy="131494"/>
            </a:xfrm>
            <a:prstGeom prst="rect">
              <a:avLst/>
            </a:prstGeom>
          </p:spPr>
        </p:pic>
        <p:pic>
          <p:nvPicPr>
            <p:cNvPr id="48" name="Elemento grafico 47">
              <a:extLst>
                <a:ext uri="{FF2B5EF4-FFF2-40B4-BE49-F238E27FC236}">
                  <a16:creationId xmlns:a16="http://schemas.microsoft.com/office/drawing/2014/main" id="{DD0BA248-86E4-F84C-B105-F90DBBE47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602495" y="4386632"/>
              <a:ext cx="297181" cy="352426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51A10077-5612-364D-996B-EB29FFDFF8B1}"/>
              </a:ext>
            </a:extLst>
          </p:cNvPr>
          <p:cNvGrpSpPr/>
          <p:nvPr userDrawn="1"/>
        </p:nvGrpSpPr>
        <p:grpSpPr>
          <a:xfrm>
            <a:off x="6818780" y="4805338"/>
            <a:ext cx="694508" cy="694508"/>
            <a:chOff x="10472085" y="5273635"/>
            <a:chExt cx="694508" cy="694508"/>
          </a:xfrm>
        </p:grpSpPr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9E3E8CDE-0C15-5748-9D38-D7000D61EA0A}"/>
                </a:ext>
              </a:extLst>
            </p:cNvPr>
            <p:cNvSpPr/>
            <p:nvPr/>
          </p:nvSpPr>
          <p:spPr>
            <a:xfrm>
              <a:off x="10472085" y="5273635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51" name="Elemento grafico 50">
              <a:extLst>
                <a:ext uri="{FF2B5EF4-FFF2-40B4-BE49-F238E27FC236}">
                  <a16:creationId xmlns:a16="http://schemas.microsoft.com/office/drawing/2014/main" id="{7F86AB7C-76FB-1E4B-9B23-CE357A009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565979" y="5536653"/>
              <a:ext cx="544044" cy="179613"/>
            </a:xfrm>
            <a:prstGeom prst="rect">
              <a:avLst/>
            </a:prstGeom>
          </p:spPr>
        </p:pic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C5BDDB1B-D02C-2345-ABE2-73ED809E4240}"/>
              </a:ext>
            </a:extLst>
          </p:cNvPr>
          <p:cNvGrpSpPr/>
          <p:nvPr userDrawn="1"/>
        </p:nvGrpSpPr>
        <p:grpSpPr>
          <a:xfrm>
            <a:off x="5793311" y="4805848"/>
            <a:ext cx="694508" cy="694508"/>
            <a:chOff x="9779190" y="4150611"/>
            <a:chExt cx="694508" cy="694508"/>
          </a:xfrm>
        </p:grpSpPr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A34C47B9-3562-FB4C-93CC-53BB82DEF010}"/>
                </a:ext>
              </a:extLst>
            </p:cNvPr>
            <p:cNvSpPr/>
            <p:nvPr/>
          </p:nvSpPr>
          <p:spPr>
            <a:xfrm>
              <a:off x="9779190" y="4150611"/>
              <a:ext cx="694508" cy="6945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it-IT" sz="1400" b="1">
                <a:solidFill>
                  <a:schemeClr val="accent4"/>
                </a:solidFill>
                <a:latin typeface="+mj-lt"/>
              </a:endParaRPr>
            </a:p>
          </p:txBody>
        </p:sp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B191EF4D-922C-3E48-B97C-21C7A29C4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0" t="31524" r="72067" b="31608"/>
            <a:stretch/>
          </p:blipFill>
          <p:spPr>
            <a:xfrm>
              <a:off x="9937102" y="4273421"/>
              <a:ext cx="407537" cy="447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724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-12098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2577084"/>
            <a:ext cx="5690283" cy="3949221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D1350EC3-32A1-4118-8152-F01296F028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5618162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974931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CF316A-42E0-4943-B265-9DCE5F4B8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38240"/>
            <a:ext cx="619760" cy="61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99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7">
            <a:extLst>
              <a:ext uri="{FF2B5EF4-FFF2-40B4-BE49-F238E27FC236}">
                <a16:creationId xmlns:a16="http://schemas.microsoft.com/office/drawing/2014/main" id="{93286B84-DA43-5F49-8D26-429B24635D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5614" y="5618162"/>
            <a:ext cx="5386386" cy="123983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6" name="Segnaposto immagine 17">
            <a:extLst>
              <a:ext uri="{FF2B5EF4-FFF2-40B4-BE49-F238E27FC236}">
                <a16:creationId xmlns:a16="http://schemas.microsoft.com/office/drawing/2014/main" id="{7D5DBDC7-3F6F-AC4D-9A0D-C2EA26DFF0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7133" y="0"/>
            <a:ext cx="5386385" cy="54410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38531356-6909-448B-A828-86118F7F13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372" y="4056261"/>
            <a:ext cx="5690283" cy="2424549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7EFA86F4-55A4-423D-93CD-E14D5C993A23}"/>
              </a:ext>
            </a:extLst>
          </p:cNvPr>
          <p:cNvGrpSpPr/>
          <p:nvPr userDrawn="1"/>
        </p:nvGrpSpPr>
        <p:grpSpPr>
          <a:xfrm>
            <a:off x="631078" y="2556491"/>
            <a:ext cx="0" cy="1739264"/>
            <a:chOff x="631078" y="152397"/>
            <a:chExt cx="0" cy="1739264"/>
          </a:xfrm>
        </p:grpSpPr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77B2F747-F112-4222-BC7B-BE94D050A713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2F9782A2-8CAC-46EE-96D6-F01302F1A7C2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34AC5041-BDB7-470A-95E0-1098B38418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372" y="2454108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3859821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9D7D8CEE-39D6-0549-905D-05560AEFD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9"/>
          <a:stretch/>
        </p:blipFill>
        <p:spPr>
          <a:xfrm>
            <a:off x="6872069" y="256498"/>
            <a:ext cx="4688853" cy="6601502"/>
          </a:xfrm>
          <a:prstGeom prst="rect">
            <a:avLst/>
          </a:prstGeom>
        </p:spPr>
      </p:pic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E4C2EFDF-5A6B-468A-B625-26FC705772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2" y="2577084"/>
            <a:ext cx="5690283" cy="3949221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18D7280-B11E-4CB3-B546-BDB00253CBD3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6F1C0F67-E426-4D5A-AAF9-78A8EC75C723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AB5C7E5F-78E0-486B-B0BC-1CC10050A705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B92F99E5-5987-4B13-8110-157EE54B9F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2" y="974931"/>
            <a:ext cx="5678146" cy="1113845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  <a:p>
            <a:pPr lvl="0"/>
            <a:r>
              <a:rPr lang="it-IT" dirty="0"/>
              <a:t>SU DUE RIGHE</a:t>
            </a:r>
          </a:p>
        </p:txBody>
      </p:sp>
    </p:spTree>
    <p:extLst>
      <p:ext uri="{BB962C8B-B14F-4D97-AF65-F5344CB8AC3E}">
        <p14:creationId xmlns:p14="http://schemas.microsoft.com/office/powerpoint/2010/main" val="12542044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G_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immagine 17">
            <a:extLst>
              <a:ext uri="{FF2B5EF4-FFF2-40B4-BE49-F238E27FC236}">
                <a16:creationId xmlns:a16="http://schemas.microsoft.com/office/drawing/2014/main" id="{915A555C-3A40-BB41-BA51-84455221E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5558" y="3533606"/>
            <a:ext cx="1251147" cy="332439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78D076E6-B842-DA4A-876C-327B46978B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5278" y="3533606"/>
            <a:ext cx="9537888" cy="332426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657EA624-7B55-8B45-B5E2-56A524C29D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371" y="974931"/>
            <a:ext cx="10832847" cy="59389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8C186501-F546-6246-AD5D-DA2FCD941F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373" y="1826859"/>
            <a:ext cx="10832846" cy="989719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DAB6A0B3-E69B-AD4D-B0B8-7C2B57E4A229}"/>
              </a:ext>
            </a:extLst>
          </p:cNvPr>
          <p:cNvGrpSpPr/>
          <p:nvPr userDrawn="1"/>
        </p:nvGrpSpPr>
        <p:grpSpPr>
          <a:xfrm>
            <a:off x="631078" y="1077314"/>
            <a:ext cx="0" cy="1739264"/>
            <a:chOff x="631078" y="152397"/>
            <a:chExt cx="0" cy="1739264"/>
          </a:xfrm>
        </p:grpSpPr>
        <p:cxnSp>
          <p:nvCxnSpPr>
            <p:cNvPr id="22" name="Connettore diritto 30">
              <a:extLst>
                <a:ext uri="{FF2B5EF4-FFF2-40B4-BE49-F238E27FC236}">
                  <a16:creationId xmlns:a16="http://schemas.microsoft.com/office/drawing/2014/main" id="{361178D9-959F-A443-8BD8-2F8ABACBBAAF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31">
              <a:extLst>
                <a:ext uri="{FF2B5EF4-FFF2-40B4-BE49-F238E27FC236}">
                  <a16:creationId xmlns:a16="http://schemas.microsoft.com/office/drawing/2014/main" id="{AE32016B-C15B-9A42-9260-A68E941D4C1B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8580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17">
            <a:extLst>
              <a:ext uri="{FF2B5EF4-FFF2-40B4-BE49-F238E27FC236}">
                <a16:creationId xmlns:a16="http://schemas.microsoft.com/office/drawing/2014/main" id="{9616B302-4197-4DDC-A52E-B9CF6A08A8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9855" y="890034"/>
            <a:ext cx="2686744" cy="228846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3" name="Segnaposto immagine 17">
            <a:extLst>
              <a:ext uri="{FF2B5EF4-FFF2-40B4-BE49-F238E27FC236}">
                <a16:creationId xmlns:a16="http://schemas.microsoft.com/office/drawing/2014/main" id="{4B102A52-6F2D-428B-808C-36755BE793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29589" y="319197"/>
            <a:ext cx="3538178" cy="265799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4" name="Segnaposto immagine 17">
            <a:extLst>
              <a:ext uri="{FF2B5EF4-FFF2-40B4-BE49-F238E27FC236}">
                <a16:creationId xmlns:a16="http://schemas.microsoft.com/office/drawing/2014/main" id="{1C32E456-9472-4BBB-A1C3-72BAC7770D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35016" y="3376491"/>
            <a:ext cx="3664640" cy="326635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5" name="Segnaposto immagine 17">
            <a:extLst>
              <a:ext uri="{FF2B5EF4-FFF2-40B4-BE49-F238E27FC236}">
                <a16:creationId xmlns:a16="http://schemas.microsoft.com/office/drawing/2014/main" id="{B476F214-1CC6-427D-AAE3-439A034575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604176" y="3178500"/>
            <a:ext cx="2919462" cy="25572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9" y="2740603"/>
            <a:ext cx="3898330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293713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3916260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MOODBOARD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3885308" y="890035"/>
            <a:ext cx="60153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3712830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1343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A_IMG_D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471859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</a:t>
            </a:r>
          </a:p>
          <a:p>
            <a:pPr lvl="0"/>
            <a:r>
              <a:rPr lang="it-IT"/>
              <a:t>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74B357D-58B6-1642-92BB-53E695770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5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C9DF4F3-306A-4B93-A880-D770FC705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DE3F690-5598-4A0D-BF6E-D80E571B62FE}"/>
              </a:ext>
            </a:extLst>
          </p:cNvPr>
          <p:cNvCxnSpPr>
            <a:cxnSpLocks/>
          </p:cNvCxnSpPr>
          <p:nvPr userDrawn="1"/>
        </p:nvCxnSpPr>
        <p:spPr>
          <a:xfrm>
            <a:off x="1933768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0D7543F-BE6C-45B4-A180-866F86F0B24F}"/>
              </a:ext>
            </a:extLst>
          </p:cNvPr>
          <p:cNvCxnSpPr>
            <a:cxnSpLocks/>
          </p:cNvCxnSpPr>
          <p:nvPr userDrawn="1"/>
        </p:nvCxnSpPr>
        <p:spPr>
          <a:xfrm>
            <a:off x="1933768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DC11819-70B2-4B27-95FA-1DB804A28BDD}"/>
              </a:ext>
            </a:extLst>
          </p:cNvPr>
          <p:cNvSpPr/>
          <p:nvPr userDrawn="1"/>
        </p:nvSpPr>
        <p:spPr>
          <a:xfrm>
            <a:off x="0" y="2498032"/>
            <a:ext cx="1690245" cy="173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194437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194437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F7E3F313-50A7-4622-83BB-52B4710981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2913" y="2746542"/>
            <a:ext cx="1216325" cy="12253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it-IT" dirty="0"/>
              <a:t>LOGO CLIENTE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83CE1DC-522D-4BEA-AEF2-13C1B7FD088A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D504E0C-05C8-401B-B893-DFEA655BC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" y="537911"/>
            <a:ext cx="1304639" cy="694068"/>
          </a:xfrm>
          <a:prstGeom prst="rect">
            <a:avLst/>
          </a:prstGeom>
        </p:spPr>
      </p:pic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26FBD86F-1AF7-41E2-BA9E-4E59CBBC31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274" y="3963830"/>
            <a:ext cx="4264712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81180F56-8F68-438D-8194-156A5BD165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7274" y="2720664"/>
            <a:ext cx="9680722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0AEADC21-46B9-43EB-A57F-AB3287B7D3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274" y="3416671"/>
            <a:ext cx="9680722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D67EE32-1EB3-4C43-86DD-F9EE631F90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360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A_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4105679" y="0"/>
            <a:ext cx="808632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Segnaposto immagine 17">
            <a:extLst>
              <a:ext uri="{FF2B5EF4-FFF2-40B4-BE49-F238E27FC236}">
                <a16:creationId xmlns:a16="http://schemas.microsoft.com/office/drawing/2014/main" id="{68007B22-3F12-4998-A3B2-DA31D40E51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4549" y="1242459"/>
            <a:ext cx="2440350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E65564BC-769A-45D6-AD32-AD7147A46A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5168" y="1242459"/>
            <a:ext cx="2440350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20" name="Segnaposto immagine 17">
            <a:extLst>
              <a:ext uri="{FF2B5EF4-FFF2-40B4-BE49-F238E27FC236}">
                <a16:creationId xmlns:a16="http://schemas.microsoft.com/office/drawing/2014/main" id="{BAC1BCBB-83B9-4E66-B380-84F87752EE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465787" y="1242459"/>
            <a:ext cx="2440350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2657661" cy="352426"/>
          </a:xfrm>
          <a:solidFill>
            <a:schemeClr val="accent3">
              <a:lumMod val="7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330950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332743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</a:t>
            </a:r>
          </a:p>
          <a:p>
            <a:pPr lvl="0"/>
            <a:r>
              <a:rPr lang="it-IT"/>
              <a:t>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354521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340304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6FFDF5B-6BD2-9846-8596-76E475A6A1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15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8" y="1432812"/>
            <a:ext cx="4839621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MOCKUP INSTAGRAM PHOTOPOST/VIDEO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Google Shape;403;p49">
            <a:extLst>
              <a:ext uri="{FF2B5EF4-FFF2-40B4-BE49-F238E27FC236}">
                <a16:creationId xmlns:a16="http://schemas.microsoft.com/office/drawing/2014/main" id="{DDCE661A-2EC5-4A4D-A09C-9840257D437E}"/>
              </a:ext>
            </a:extLst>
          </p:cNvPr>
          <p:cNvSpPr/>
          <p:nvPr userDrawn="1"/>
        </p:nvSpPr>
        <p:spPr>
          <a:xfrm>
            <a:off x="6766876" y="189648"/>
            <a:ext cx="4444909" cy="6478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06;p49">
            <a:extLst>
              <a:ext uri="{FF2B5EF4-FFF2-40B4-BE49-F238E27FC236}">
                <a16:creationId xmlns:a16="http://schemas.microsoft.com/office/drawing/2014/main" id="{B88A4695-3A1A-9B4A-8F9B-632FF8A7AC24}"/>
              </a:ext>
            </a:extLst>
          </p:cNvPr>
          <p:cNvSpPr txBox="1"/>
          <p:nvPr userDrawn="1"/>
        </p:nvSpPr>
        <p:spPr>
          <a:xfrm>
            <a:off x="6837937" y="5868774"/>
            <a:ext cx="4275322" cy="75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elit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sed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nibh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erat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>
                <a:solidFill>
                  <a:srgbClr val="3F96E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#</a:t>
            </a:r>
            <a:r>
              <a:rPr lang="it-IT" sz="1200" err="1">
                <a:solidFill>
                  <a:srgbClr val="3F96E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79C60E7E-D0CA-7C43-8CC8-384178E889D0}"/>
              </a:ext>
            </a:extLst>
          </p:cNvPr>
          <p:cNvGrpSpPr/>
          <p:nvPr userDrawn="1"/>
        </p:nvGrpSpPr>
        <p:grpSpPr>
          <a:xfrm>
            <a:off x="10745081" y="603513"/>
            <a:ext cx="238125" cy="51035"/>
            <a:chOff x="4924425" y="1350672"/>
            <a:chExt cx="400069" cy="85743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966BC2EC-AB33-3041-A633-EF56F05BBD87}"/>
                </a:ext>
              </a:extLst>
            </p:cNvPr>
            <p:cNvSpPr/>
            <p:nvPr/>
          </p:nvSpPr>
          <p:spPr>
            <a:xfrm>
              <a:off x="4924425" y="1350672"/>
              <a:ext cx="85743" cy="857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B5FAF481-5150-2E4C-AA1F-53011C8650ED}"/>
                </a:ext>
              </a:extLst>
            </p:cNvPr>
            <p:cNvSpPr/>
            <p:nvPr/>
          </p:nvSpPr>
          <p:spPr>
            <a:xfrm>
              <a:off x="5079697" y="1350672"/>
              <a:ext cx="85743" cy="857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8FDB2B94-9A62-5F4C-AF53-E8C185B4B968}"/>
                </a:ext>
              </a:extLst>
            </p:cNvPr>
            <p:cNvSpPr/>
            <p:nvPr/>
          </p:nvSpPr>
          <p:spPr>
            <a:xfrm>
              <a:off x="5238751" y="1350672"/>
              <a:ext cx="85743" cy="857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Google Shape;406;p49">
            <a:extLst>
              <a:ext uri="{FF2B5EF4-FFF2-40B4-BE49-F238E27FC236}">
                <a16:creationId xmlns:a16="http://schemas.microsoft.com/office/drawing/2014/main" id="{B239F031-013B-4748-B5B5-47E01EF809A2}"/>
              </a:ext>
            </a:extLst>
          </p:cNvPr>
          <p:cNvSpPr txBox="1"/>
          <p:nvPr userDrawn="1"/>
        </p:nvSpPr>
        <p:spPr>
          <a:xfrm>
            <a:off x="7622800" y="430744"/>
            <a:ext cx="3204167" cy="39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7A9CD8EB-3925-8E47-82A7-EBAA4097CF0D}"/>
              </a:ext>
            </a:extLst>
          </p:cNvPr>
          <p:cNvSpPr/>
          <p:nvPr userDrawn="1"/>
        </p:nvSpPr>
        <p:spPr>
          <a:xfrm>
            <a:off x="6925209" y="332836"/>
            <a:ext cx="592388" cy="5923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Google Shape;452;p51">
            <a:extLst>
              <a:ext uri="{FF2B5EF4-FFF2-40B4-BE49-F238E27FC236}">
                <a16:creationId xmlns:a16="http://schemas.microsoft.com/office/drawing/2014/main" id="{6C471F29-2979-844F-B03F-9DE44B9946C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7497" t="11528" r="58326" b="86345"/>
          <a:stretch/>
        </p:blipFill>
        <p:spPr>
          <a:xfrm>
            <a:off x="9026778" y="552101"/>
            <a:ext cx="205487" cy="186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1D0AD2BB-40DF-4C4B-A8F7-73845F2BB427}"/>
              </a:ext>
            </a:extLst>
          </p:cNvPr>
          <p:cNvGrpSpPr/>
          <p:nvPr userDrawn="1"/>
        </p:nvGrpSpPr>
        <p:grpSpPr>
          <a:xfrm>
            <a:off x="6762103" y="5477395"/>
            <a:ext cx="4483377" cy="455734"/>
            <a:chOff x="7026263" y="6180075"/>
            <a:chExt cx="4483377" cy="455734"/>
          </a:xfrm>
        </p:grpSpPr>
        <p:pic>
          <p:nvPicPr>
            <p:cNvPr id="24" name="Google Shape;453;p51">
              <a:extLst>
                <a:ext uri="{FF2B5EF4-FFF2-40B4-BE49-F238E27FC236}">
                  <a16:creationId xmlns:a16="http://schemas.microsoft.com/office/drawing/2014/main" id="{C7242225-5D1B-3D41-ABA1-09D0DE76AC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27581" b="4411"/>
            <a:stretch/>
          </p:blipFill>
          <p:spPr>
            <a:xfrm>
              <a:off x="7026263" y="6212960"/>
              <a:ext cx="2708287" cy="414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453;p51">
              <a:extLst>
                <a:ext uri="{FF2B5EF4-FFF2-40B4-BE49-F238E27FC236}">
                  <a16:creationId xmlns:a16="http://schemas.microsoft.com/office/drawing/2014/main" id="{80612609-8AC7-864C-9A98-5DC2212AF00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6416" t="-5053"/>
            <a:stretch/>
          </p:blipFill>
          <p:spPr>
            <a:xfrm>
              <a:off x="11001640" y="6180075"/>
              <a:ext cx="508000" cy="455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Segnaposto immagine 17">
            <a:extLst>
              <a:ext uri="{FF2B5EF4-FFF2-40B4-BE49-F238E27FC236}">
                <a16:creationId xmlns:a16="http://schemas.microsoft.com/office/drawing/2014/main" id="{5D3DD048-3901-CA49-8A19-52FC7B54FB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62103" y="1044777"/>
            <a:ext cx="4444908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6D19DECA-BADA-406A-8AE3-C2ACFD0A33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C833DFB7-92D8-4F78-A632-B1575FD7FDAC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5A5B9478-61F6-47BC-AE10-DB5E4A04984F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EEEA9046-3E7A-4BFB-BAA6-A8A423CBF7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871784C8-66D5-CE4E-AF15-161203298F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514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471859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MOCKUP FACEBOOK PAGE POST LINK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Google Shape;403;p49">
            <a:extLst>
              <a:ext uri="{FF2B5EF4-FFF2-40B4-BE49-F238E27FC236}">
                <a16:creationId xmlns:a16="http://schemas.microsoft.com/office/drawing/2014/main" id="{8115325E-8D45-EA40-A7A7-752A7B67CEF0}"/>
              </a:ext>
            </a:extLst>
          </p:cNvPr>
          <p:cNvSpPr/>
          <p:nvPr userDrawn="1"/>
        </p:nvSpPr>
        <p:spPr>
          <a:xfrm>
            <a:off x="6665276" y="0"/>
            <a:ext cx="4444909" cy="6478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06;p49">
            <a:extLst>
              <a:ext uri="{FF2B5EF4-FFF2-40B4-BE49-F238E27FC236}">
                <a16:creationId xmlns:a16="http://schemas.microsoft.com/office/drawing/2014/main" id="{C6A51BE2-D5A2-F046-9B93-DD533C95A2B0}"/>
              </a:ext>
            </a:extLst>
          </p:cNvPr>
          <p:cNvSpPr txBox="1"/>
          <p:nvPr userDrawn="1"/>
        </p:nvSpPr>
        <p:spPr>
          <a:xfrm>
            <a:off x="6736337" y="809671"/>
            <a:ext cx="4275322" cy="75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elit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sed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nibh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erat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9" name="Google Shape;406;p49">
            <a:extLst>
              <a:ext uri="{FF2B5EF4-FFF2-40B4-BE49-F238E27FC236}">
                <a16:creationId xmlns:a16="http://schemas.microsoft.com/office/drawing/2014/main" id="{C753B939-B624-944A-A2D6-9D9B55324AAF}"/>
              </a:ext>
            </a:extLst>
          </p:cNvPr>
          <p:cNvSpPr txBox="1"/>
          <p:nvPr userDrawn="1"/>
        </p:nvSpPr>
        <p:spPr>
          <a:xfrm>
            <a:off x="7521200" y="241096"/>
            <a:ext cx="3204167" cy="39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67BEA16-EB81-BF45-BD1B-E76C03BE4D84}"/>
              </a:ext>
            </a:extLst>
          </p:cNvPr>
          <p:cNvSpPr/>
          <p:nvPr userDrawn="1"/>
        </p:nvSpPr>
        <p:spPr>
          <a:xfrm>
            <a:off x="6823609" y="143188"/>
            <a:ext cx="592388" cy="5923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9D8580A-A2EA-AB47-B364-38A0A21FF3EA}"/>
              </a:ext>
            </a:extLst>
          </p:cNvPr>
          <p:cNvSpPr/>
          <p:nvPr userDrawn="1"/>
        </p:nvSpPr>
        <p:spPr>
          <a:xfrm>
            <a:off x="6651569" y="6060414"/>
            <a:ext cx="4471392" cy="674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Google Shape;429;p50">
            <a:extLst>
              <a:ext uri="{FF2B5EF4-FFF2-40B4-BE49-F238E27FC236}">
                <a16:creationId xmlns:a16="http://schemas.microsoft.com/office/drawing/2014/main" id="{44076A19-A788-374F-9BC7-A4134ADD1395}"/>
              </a:ext>
            </a:extLst>
          </p:cNvPr>
          <p:cNvSpPr/>
          <p:nvPr userDrawn="1"/>
        </p:nvSpPr>
        <p:spPr>
          <a:xfrm>
            <a:off x="10032288" y="6250800"/>
            <a:ext cx="987289" cy="293638"/>
          </a:xfrm>
          <a:prstGeom prst="roundRect">
            <a:avLst>
              <a:gd name="adj" fmla="val 13940"/>
            </a:avLst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Scopri di più</a:t>
            </a:r>
            <a:endParaRPr sz="10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421;p50">
            <a:extLst>
              <a:ext uri="{FF2B5EF4-FFF2-40B4-BE49-F238E27FC236}">
                <a16:creationId xmlns:a16="http://schemas.microsoft.com/office/drawing/2014/main" id="{E8CB3E14-DA4C-0C49-B1DC-B78898A7F150}"/>
              </a:ext>
            </a:extLst>
          </p:cNvPr>
          <p:cNvSpPr txBox="1"/>
          <p:nvPr userDrawn="1"/>
        </p:nvSpPr>
        <p:spPr>
          <a:xfrm>
            <a:off x="6668575" y="6081259"/>
            <a:ext cx="3248282" cy="63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LINK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endParaRPr lang="it-IT" sz="1200" b="1">
              <a:solidFill>
                <a:srgbClr val="43434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Dida</a:t>
            </a:r>
            <a:endParaRPr lang="it-IT" sz="105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34" name="Segnaposto immagine 17">
            <a:extLst>
              <a:ext uri="{FF2B5EF4-FFF2-40B4-BE49-F238E27FC236}">
                <a16:creationId xmlns:a16="http://schemas.microsoft.com/office/drawing/2014/main" id="{E3DD5A95-4D74-8B45-A13C-6578139652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1544" y="1635045"/>
            <a:ext cx="4444908" cy="43459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9E5BF4AA-407A-4681-AE84-078DF63920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7941973-A0C9-4F81-A3D5-F53BB319FB23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8ECA5EC-877B-49DF-8138-A3C3D6CF7F73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852169FC-9E25-4DB4-902F-3FE48D2C88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890044-F2C0-FE41-BE74-5F9D8F298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003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8" y="1432812"/>
            <a:ext cx="4934675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MOCKUP FACEBOOK PHOTOPOST/VIDEO 4:5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Google Shape;403;p49">
            <a:extLst>
              <a:ext uri="{FF2B5EF4-FFF2-40B4-BE49-F238E27FC236}">
                <a16:creationId xmlns:a16="http://schemas.microsoft.com/office/drawing/2014/main" id="{936B4780-E689-794A-8F9C-12EDAFE7E17C}"/>
              </a:ext>
            </a:extLst>
          </p:cNvPr>
          <p:cNvSpPr/>
          <p:nvPr userDrawn="1"/>
        </p:nvSpPr>
        <p:spPr>
          <a:xfrm>
            <a:off x="7076489" y="176195"/>
            <a:ext cx="3862717" cy="6505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06;p49">
            <a:extLst>
              <a:ext uri="{FF2B5EF4-FFF2-40B4-BE49-F238E27FC236}">
                <a16:creationId xmlns:a16="http://schemas.microsoft.com/office/drawing/2014/main" id="{71F51CBB-4FE0-6A49-971F-335C216A5FB2}"/>
              </a:ext>
            </a:extLst>
          </p:cNvPr>
          <p:cNvSpPr txBox="1"/>
          <p:nvPr userDrawn="1"/>
        </p:nvSpPr>
        <p:spPr>
          <a:xfrm>
            <a:off x="7820304" y="385712"/>
            <a:ext cx="2784487" cy="34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035CD86-C019-9E4F-B676-23621C0A0FA2}"/>
              </a:ext>
            </a:extLst>
          </p:cNvPr>
          <p:cNvSpPr/>
          <p:nvPr userDrawn="1"/>
        </p:nvSpPr>
        <p:spPr>
          <a:xfrm>
            <a:off x="7214083" y="300628"/>
            <a:ext cx="514797" cy="5147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Google Shape;412;p49">
            <a:extLst>
              <a:ext uri="{FF2B5EF4-FFF2-40B4-BE49-F238E27FC236}">
                <a16:creationId xmlns:a16="http://schemas.microsoft.com/office/drawing/2014/main" id="{EAF95FF9-E641-7945-AC8E-F2410067D5D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8773" b="7890"/>
          <a:stretch/>
        </p:blipFill>
        <p:spPr>
          <a:xfrm>
            <a:off x="7064577" y="6375695"/>
            <a:ext cx="3862672" cy="32858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406;p49">
            <a:extLst>
              <a:ext uri="{FF2B5EF4-FFF2-40B4-BE49-F238E27FC236}">
                <a16:creationId xmlns:a16="http://schemas.microsoft.com/office/drawing/2014/main" id="{8AC8D63B-1598-C243-9461-F48D2E9EB75F}"/>
              </a:ext>
            </a:extLst>
          </p:cNvPr>
          <p:cNvSpPr txBox="1"/>
          <p:nvPr userDrawn="1"/>
        </p:nvSpPr>
        <p:spPr>
          <a:xfrm>
            <a:off x="7075725" y="836666"/>
            <a:ext cx="3715343" cy="65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elit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sed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nibh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erat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3" name="Segnaposto immagine 17">
            <a:extLst>
              <a:ext uri="{FF2B5EF4-FFF2-40B4-BE49-F238E27FC236}">
                <a16:creationId xmlns:a16="http://schemas.microsoft.com/office/drawing/2014/main" id="{4A988308-D157-0446-AF29-8E783E6213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75725" y="1598375"/>
            <a:ext cx="3862672" cy="477732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9D2427F7-EF99-4443-8153-020858DB15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F085966-03C7-4AEB-B3C8-3EE9CE1B36EB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BC594A7-0086-434D-ACFB-C5CAE626D7B6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CE9163F9-F248-4700-BAA0-F758A26D9D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C1031D68-96BF-DC42-AE9E-97F497770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75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8" y="1432812"/>
            <a:ext cx="4934675" cy="11031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MOCKUP TWITTER</a:t>
            </a:r>
          </a:p>
          <a:p>
            <a:pPr lvl="0"/>
            <a:r>
              <a:rPr lang="it-IT"/>
              <a:t>CARD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Google Shape;403;p49">
            <a:extLst>
              <a:ext uri="{FF2B5EF4-FFF2-40B4-BE49-F238E27FC236}">
                <a16:creationId xmlns:a16="http://schemas.microsoft.com/office/drawing/2014/main" id="{24D47CB9-9301-8940-9102-D950D6ECAC42}"/>
              </a:ext>
            </a:extLst>
          </p:cNvPr>
          <p:cNvSpPr/>
          <p:nvPr userDrawn="1"/>
        </p:nvSpPr>
        <p:spPr>
          <a:xfrm>
            <a:off x="6505575" y="742524"/>
            <a:ext cx="4904474" cy="5372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06;p49">
            <a:extLst>
              <a:ext uri="{FF2B5EF4-FFF2-40B4-BE49-F238E27FC236}">
                <a16:creationId xmlns:a16="http://schemas.microsoft.com/office/drawing/2014/main" id="{AD38C38F-083C-2745-8D41-87CBC2D5A659}"/>
              </a:ext>
            </a:extLst>
          </p:cNvPr>
          <p:cNvSpPr txBox="1"/>
          <p:nvPr userDrawn="1"/>
        </p:nvSpPr>
        <p:spPr>
          <a:xfrm>
            <a:off x="7582160" y="983620"/>
            <a:ext cx="3204167" cy="39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7FE85AD-213D-6541-874F-0EF4079B02A2}"/>
              </a:ext>
            </a:extLst>
          </p:cNvPr>
          <p:cNvSpPr/>
          <p:nvPr userDrawn="1"/>
        </p:nvSpPr>
        <p:spPr>
          <a:xfrm>
            <a:off x="6884569" y="885712"/>
            <a:ext cx="592388" cy="5923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Google Shape;467;p52">
            <a:extLst>
              <a:ext uri="{FF2B5EF4-FFF2-40B4-BE49-F238E27FC236}">
                <a16:creationId xmlns:a16="http://schemas.microsoft.com/office/drawing/2014/main" id="{ADE3D999-2AE4-B54B-875E-CA914B07877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1531" t="3730" r="864" b="89730"/>
          <a:stretch/>
        </p:blipFill>
        <p:spPr>
          <a:xfrm>
            <a:off x="10852084" y="1031532"/>
            <a:ext cx="355434" cy="32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71;p52">
            <a:extLst>
              <a:ext uri="{FF2B5EF4-FFF2-40B4-BE49-F238E27FC236}">
                <a16:creationId xmlns:a16="http://schemas.microsoft.com/office/drawing/2014/main" id="{1D8505F8-1E12-6B45-8B41-B6EB5977B689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575" y="5449305"/>
            <a:ext cx="4872981" cy="547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469;p52">
            <a:extLst>
              <a:ext uri="{FF2B5EF4-FFF2-40B4-BE49-F238E27FC236}">
                <a16:creationId xmlns:a16="http://schemas.microsoft.com/office/drawing/2014/main" id="{0C6CB7EB-DD2E-1448-9775-E86B9C97FB7C}"/>
              </a:ext>
            </a:extLst>
          </p:cNvPr>
          <p:cNvSpPr/>
          <p:nvPr userDrawn="1"/>
        </p:nvSpPr>
        <p:spPr>
          <a:xfrm>
            <a:off x="6875041" y="3044149"/>
            <a:ext cx="4145065" cy="2328962"/>
          </a:xfrm>
          <a:prstGeom prst="roundRect">
            <a:avLst>
              <a:gd name="adj" fmla="val 110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406;p49">
            <a:extLst>
              <a:ext uri="{FF2B5EF4-FFF2-40B4-BE49-F238E27FC236}">
                <a16:creationId xmlns:a16="http://schemas.microsoft.com/office/drawing/2014/main" id="{D6E8DFA5-F90F-C741-9344-EAF1FEF608DF}"/>
              </a:ext>
            </a:extLst>
          </p:cNvPr>
          <p:cNvSpPr txBox="1"/>
          <p:nvPr userDrawn="1"/>
        </p:nvSpPr>
        <p:spPr>
          <a:xfrm>
            <a:off x="6884569" y="1552195"/>
            <a:ext cx="4135537" cy="75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Lorem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ipsum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amet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sed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diam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nibh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erat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it-IT" sz="1200" b="1">
                <a:solidFill>
                  <a:srgbClr val="3695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</a:t>
            </a:r>
            <a:r>
              <a:rPr lang="it-IT" sz="1200" b="1">
                <a:solidFill>
                  <a:srgbClr val="3695DB"/>
                </a:solidFill>
                <a:latin typeface="Lato"/>
                <a:ea typeface="Lato"/>
                <a:cs typeface="Lato"/>
                <a:sym typeface="Lato"/>
              </a:rPr>
              <a:t>Loremipsumdolor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sit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amet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consectetuer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adipiscing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elit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, sed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diam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nonummy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nibh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euismod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tincidunt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ut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laoreet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dolore magna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aliquam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erat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-IT" sz="1200" err="1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volutpat</a:t>
            </a:r>
            <a:r>
              <a:rPr lang="it-IT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lang="it-IT" sz="12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C22455FA-37C4-484B-952F-84C692CEE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99B6C1F-30E1-4A03-B5C9-87F8E28356E5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9A1B4E1-CFA3-4B62-BEBB-1F0094D00643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57390ED8-8DA6-433B-9A0C-29F96DB6DC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508" y="2740603"/>
            <a:ext cx="470066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2A8B535-BB75-4C4E-A57F-3140D782E5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472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199C9754-BD4E-2B41-8E82-A98DC21E7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8" y="1432812"/>
            <a:ext cx="4934675" cy="11031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MOCKUP PPL LINKEDIN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0D597E-2D3C-1A4E-8403-53E61AB3C578}"/>
              </a:ext>
            </a:extLst>
          </p:cNvPr>
          <p:cNvSpPr/>
          <p:nvPr userDrawn="1"/>
        </p:nvSpPr>
        <p:spPr>
          <a:xfrm>
            <a:off x="5642043" y="0"/>
            <a:ext cx="65499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Google Shape;403;p49">
            <a:extLst>
              <a:ext uri="{FF2B5EF4-FFF2-40B4-BE49-F238E27FC236}">
                <a16:creationId xmlns:a16="http://schemas.microsoft.com/office/drawing/2014/main" id="{9F756926-0D79-3B48-AE31-FC81288C68CA}"/>
              </a:ext>
            </a:extLst>
          </p:cNvPr>
          <p:cNvSpPr/>
          <p:nvPr userDrawn="1"/>
        </p:nvSpPr>
        <p:spPr>
          <a:xfrm>
            <a:off x="6763380" y="610445"/>
            <a:ext cx="4444909" cy="4928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06;p49">
            <a:extLst>
              <a:ext uri="{FF2B5EF4-FFF2-40B4-BE49-F238E27FC236}">
                <a16:creationId xmlns:a16="http://schemas.microsoft.com/office/drawing/2014/main" id="{8CE9D771-4767-364C-B6D5-4D44D729C35C}"/>
              </a:ext>
            </a:extLst>
          </p:cNvPr>
          <p:cNvSpPr txBox="1"/>
          <p:nvPr userDrawn="1"/>
        </p:nvSpPr>
        <p:spPr>
          <a:xfrm>
            <a:off x="6834441" y="1550113"/>
            <a:ext cx="4275322" cy="75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adipiscing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elit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sed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nonummy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nibh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euismod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tincidunt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ut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laoreet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dolore magna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aliquam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erat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volutpat</a:t>
            </a:r>
            <a:r>
              <a:rPr lang="it-IT" sz="1200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.</a:t>
            </a: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CD62D8F-A38E-444C-B163-FEEEEAB7F4B4}"/>
              </a:ext>
            </a:extLst>
          </p:cNvPr>
          <p:cNvSpPr/>
          <p:nvPr userDrawn="1"/>
        </p:nvSpPr>
        <p:spPr>
          <a:xfrm>
            <a:off x="10741589" y="1024310"/>
            <a:ext cx="51035" cy="510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D8A9DFED-4CCF-B840-A9ED-F14A4BDA983D}"/>
              </a:ext>
            </a:extLst>
          </p:cNvPr>
          <p:cNvSpPr/>
          <p:nvPr userDrawn="1"/>
        </p:nvSpPr>
        <p:spPr>
          <a:xfrm>
            <a:off x="10834008" y="1024310"/>
            <a:ext cx="47517" cy="510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2DFC77-CFDF-C042-9E05-B6BFD6497250}"/>
              </a:ext>
            </a:extLst>
          </p:cNvPr>
          <p:cNvSpPr/>
          <p:nvPr userDrawn="1"/>
        </p:nvSpPr>
        <p:spPr>
          <a:xfrm>
            <a:off x="10928679" y="1024310"/>
            <a:ext cx="47517" cy="5103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Google Shape;406;p49">
            <a:extLst>
              <a:ext uri="{FF2B5EF4-FFF2-40B4-BE49-F238E27FC236}">
                <a16:creationId xmlns:a16="http://schemas.microsoft.com/office/drawing/2014/main" id="{3E58EDF7-6598-2943-8BA6-2D3CBC2DFD35}"/>
              </a:ext>
            </a:extLst>
          </p:cNvPr>
          <p:cNvSpPr txBox="1"/>
          <p:nvPr userDrawn="1"/>
        </p:nvSpPr>
        <p:spPr>
          <a:xfrm>
            <a:off x="7619304" y="851541"/>
            <a:ext cx="2983315" cy="39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Nome pagina</a:t>
            </a:r>
            <a:endParaRPr sz="1600" b="1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8FDEE6ED-3436-8C42-8FCE-C30368BCEB1E}"/>
              </a:ext>
            </a:extLst>
          </p:cNvPr>
          <p:cNvSpPr/>
          <p:nvPr userDrawn="1"/>
        </p:nvSpPr>
        <p:spPr>
          <a:xfrm>
            <a:off x="6921713" y="753633"/>
            <a:ext cx="592388" cy="5923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9C19DBD-059F-1D42-A171-DF137D2BE19D}"/>
              </a:ext>
            </a:extLst>
          </p:cNvPr>
          <p:cNvSpPr/>
          <p:nvPr userDrawn="1"/>
        </p:nvSpPr>
        <p:spPr>
          <a:xfrm>
            <a:off x="6749673" y="4673633"/>
            <a:ext cx="4456661" cy="93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Google Shape;429;p50">
            <a:extLst>
              <a:ext uri="{FF2B5EF4-FFF2-40B4-BE49-F238E27FC236}">
                <a16:creationId xmlns:a16="http://schemas.microsoft.com/office/drawing/2014/main" id="{04BE19F4-53F3-0446-ADE0-BAB9F48ED4F2}"/>
              </a:ext>
            </a:extLst>
          </p:cNvPr>
          <p:cNvSpPr/>
          <p:nvPr userDrawn="1"/>
        </p:nvSpPr>
        <p:spPr>
          <a:xfrm>
            <a:off x="9822724" y="4819365"/>
            <a:ext cx="1236053" cy="367625"/>
          </a:xfrm>
          <a:prstGeom prst="roundRect">
            <a:avLst>
              <a:gd name="adj" fmla="val 13940"/>
            </a:avLst>
          </a:prstGeom>
          <a:noFill/>
          <a:ln w="158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Scopri di più</a:t>
            </a:r>
            <a:endParaRPr sz="1100" b="1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Google Shape;421;p50">
            <a:extLst>
              <a:ext uri="{FF2B5EF4-FFF2-40B4-BE49-F238E27FC236}">
                <a16:creationId xmlns:a16="http://schemas.microsoft.com/office/drawing/2014/main" id="{D46018D2-660F-0B46-A2FF-00CD43157740}"/>
              </a:ext>
            </a:extLst>
          </p:cNvPr>
          <p:cNvSpPr txBox="1"/>
          <p:nvPr userDrawn="1"/>
        </p:nvSpPr>
        <p:spPr>
          <a:xfrm>
            <a:off x="6834441" y="4761290"/>
            <a:ext cx="3248282" cy="44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Lorem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ipsum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dolor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sit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</a:t>
            </a: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amet</a:t>
            </a:r>
            <a:r>
              <a:rPr lang="it-IT" sz="1200" b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rgbClr val="43434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Consectetuer</a:t>
            </a:r>
            <a:endParaRPr lang="it-IT" sz="1200" b="1">
              <a:solidFill>
                <a:srgbClr val="43434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cxnSp>
        <p:nvCxnSpPr>
          <p:cNvPr id="33" name="Connettore diritto 4">
            <a:extLst>
              <a:ext uri="{FF2B5EF4-FFF2-40B4-BE49-F238E27FC236}">
                <a16:creationId xmlns:a16="http://schemas.microsoft.com/office/drawing/2014/main" id="{88F15145-C713-E549-8486-C473F243EF3E}"/>
              </a:ext>
            </a:extLst>
          </p:cNvPr>
          <p:cNvCxnSpPr/>
          <p:nvPr userDrawn="1"/>
        </p:nvCxnSpPr>
        <p:spPr>
          <a:xfrm>
            <a:off x="6749673" y="1475774"/>
            <a:ext cx="445666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oogle Shape;506;p54">
            <a:extLst>
              <a:ext uri="{FF2B5EF4-FFF2-40B4-BE49-F238E27FC236}">
                <a16:creationId xmlns:a16="http://schemas.microsoft.com/office/drawing/2014/main" id="{2C29035F-BCB3-954B-9402-82D04D79C32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21054"/>
          <a:stretch/>
        </p:blipFill>
        <p:spPr>
          <a:xfrm>
            <a:off x="6749672" y="5628472"/>
            <a:ext cx="4456661" cy="48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egnaposto immagine 17">
            <a:extLst>
              <a:ext uri="{FF2B5EF4-FFF2-40B4-BE49-F238E27FC236}">
                <a16:creationId xmlns:a16="http://schemas.microsoft.com/office/drawing/2014/main" id="{AB7B658B-4D49-624C-92A8-D53E4E43AE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2348" y="2280012"/>
            <a:ext cx="4426971" cy="23534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/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7335AABD-05ED-4164-9F20-A07D8B7B0A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0423CC6-3460-4E17-B2A4-2F80785FCBE9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F54145B-BBD3-4473-9395-7B8DADED0D21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B574D4AC-4BEA-4540-BF8C-41AB16D59E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0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OUS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1" y="2352676"/>
            <a:ext cx="12192000" cy="4505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890" y="890034"/>
            <a:ext cx="404882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579" y="1432812"/>
            <a:ext cx="5525421" cy="586488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493637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479420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7CA5A0B1-3CA4-4687-8C2A-2E3FD2163C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4958" y="833212"/>
            <a:ext cx="5146463" cy="1186088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3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1CA86DF-3D2E-4C44-ADDB-110BE7BE49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92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0" y="0"/>
            <a:ext cx="73247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2660" y="890034"/>
            <a:ext cx="323550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71278" y="2740603"/>
            <a:ext cx="388734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53349" y="1432812"/>
            <a:ext cx="390840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</a:t>
            </a:r>
          </a:p>
          <a:p>
            <a:pPr lvl="0"/>
            <a:r>
              <a:rPr lang="it-IT"/>
              <a:t>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1150582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1136365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2" name="Immagine 11" descr="Immagine che contiene testo, portatile, elettronico, schermo&#10;&#10;Descrizione generata automaticamente">
            <a:extLst>
              <a:ext uri="{FF2B5EF4-FFF2-40B4-BE49-F238E27FC236}">
                <a16:creationId xmlns:a16="http://schemas.microsoft.com/office/drawing/2014/main" id="{BB9AA2C4-46A3-46F2-BD94-3A8C942CA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4909" y="1242459"/>
            <a:ext cx="8321481" cy="4499157"/>
          </a:xfrm>
          <a:prstGeom prst="rect">
            <a:avLst/>
          </a:prstGeom>
        </p:spPr>
      </p:pic>
      <p:sp>
        <p:nvSpPr>
          <p:cNvPr id="13" name="Segnaposto risorsa multimediale 2">
            <a:extLst>
              <a:ext uri="{FF2B5EF4-FFF2-40B4-BE49-F238E27FC236}">
                <a16:creationId xmlns:a16="http://schemas.microsoft.com/office/drawing/2014/main" id="{68C851FF-23C8-40BD-9A42-F21069DABCFB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628624" y="1778169"/>
            <a:ext cx="6094413" cy="342741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pic>
        <p:nvPicPr>
          <p:cNvPr id="11" name="Immagine 10" descr="Immagine che contiene piazza&#10;&#10;Descrizione generata automaticamente">
            <a:extLst>
              <a:ext uri="{FF2B5EF4-FFF2-40B4-BE49-F238E27FC236}">
                <a16:creationId xmlns:a16="http://schemas.microsoft.com/office/drawing/2014/main" id="{DE8E1E94-6387-43B3-9823-A549125A5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6852" cy="6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223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D1A2FE14-D050-43F8-B98D-1E8B121EF687}"/>
              </a:ext>
            </a:extLst>
          </p:cNvPr>
          <p:cNvSpPr/>
          <p:nvPr userDrawn="1"/>
        </p:nvSpPr>
        <p:spPr>
          <a:xfrm>
            <a:off x="0" y="0"/>
            <a:ext cx="73247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Google Shape;562;p59">
            <a:extLst>
              <a:ext uri="{FF2B5EF4-FFF2-40B4-BE49-F238E27FC236}">
                <a16:creationId xmlns:a16="http://schemas.microsoft.com/office/drawing/2014/main" id="{C32AF5D4-711A-4D3D-8438-3744E551D22B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478"/>
          <a:stretch/>
        </p:blipFill>
        <p:spPr>
          <a:xfrm>
            <a:off x="-184882" y="642827"/>
            <a:ext cx="8323920" cy="58834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2660" y="890034"/>
            <a:ext cx="3235501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Capitolo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6D0E483D-EFE5-42DA-A4B5-6785147845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71278" y="2740603"/>
            <a:ext cx="3887347" cy="3785703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53349" y="1432812"/>
            <a:ext cx="3908406" cy="996624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2959100" algn="l"/>
              </a:tabLst>
              <a:defRPr lang="it-IT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TITOLO SLIDE </a:t>
            </a:r>
          </a:p>
          <a:p>
            <a:pPr lvl="0"/>
            <a:r>
              <a:rPr lang="it-IT"/>
              <a:t>IMG A DX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A09061-DEA0-424B-BAEE-596966696075}"/>
              </a:ext>
            </a:extLst>
          </p:cNvPr>
          <p:cNvSpPr/>
          <p:nvPr userDrawn="1"/>
        </p:nvSpPr>
        <p:spPr>
          <a:xfrm>
            <a:off x="11505824" y="890035"/>
            <a:ext cx="352801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EB90DB5-E7DD-4C4A-A697-FDDF4FE9A57F}"/>
              </a:ext>
            </a:extLst>
          </p:cNvPr>
          <p:cNvSpPr/>
          <p:nvPr userDrawn="1"/>
        </p:nvSpPr>
        <p:spPr>
          <a:xfrm>
            <a:off x="11363658" y="890034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6" name="Segnaposto risorsa multimediale 2">
            <a:extLst>
              <a:ext uri="{FF2B5EF4-FFF2-40B4-BE49-F238E27FC236}">
                <a16:creationId xmlns:a16="http://schemas.microsoft.com/office/drawing/2014/main" id="{8535B88F-6A73-43BA-896D-BD0E52B2D9D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228600" y="1120395"/>
            <a:ext cx="7242907" cy="4842334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pic>
        <p:nvPicPr>
          <p:cNvPr id="12" name="Immagine 11" descr="Immagine che contiene piazza&#10;&#10;Descrizione generata automaticamente">
            <a:extLst>
              <a:ext uri="{FF2B5EF4-FFF2-40B4-BE49-F238E27FC236}">
                <a16:creationId xmlns:a16="http://schemas.microsoft.com/office/drawing/2014/main" id="{1C3634E5-DBFA-4FFA-AE47-DD1043A3E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5" y="0"/>
            <a:ext cx="656852" cy="6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47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_IMG_DX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D6DD663D-A94E-4FFC-9656-08F6270E74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3432" y="3395683"/>
            <a:ext cx="7698940" cy="1559780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3F3F3F"/>
              </a:buClr>
              <a:buSzPts val="2600"/>
              <a:buFont typeface="Arial" panose="020B0604020202020204" pitchFamily="34" charset="0"/>
              <a:buNone/>
              <a:defRPr lang="it-IT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r>
              <a:rPr lang="it-IT" dirty="0"/>
              <a:t>.</a:t>
            </a:r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132B0F77-F5F0-4B3A-A560-5FAB0549F9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501166"/>
            <a:ext cx="3314854" cy="40056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130C405-07BA-4EE9-A877-3747D7ABB967}"/>
              </a:ext>
            </a:extLst>
          </p:cNvPr>
          <p:cNvGrpSpPr/>
          <p:nvPr userDrawn="1"/>
        </p:nvGrpSpPr>
        <p:grpSpPr>
          <a:xfrm>
            <a:off x="4000646" y="2645344"/>
            <a:ext cx="0" cy="1739264"/>
            <a:chOff x="631078" y="152397"/>
            <a:chExt cx="0" cy="1739264"/>
          </a:xfrm>
        </p:grpSpPr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3EB434D6-3C1D-4C95-99DE-12AA5A19E4B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52397"/>
              <a:ext cx="0" cy="144429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1994812D-5B5D-4877-9372-88EE1E6BE338}"/>
                </a:ext>
              </a:extLst>
            </p:cNvPr>
            <p:cNvCxnSpPr>
              <a:cxnSpLocks/>
            </p:cNvCxnSpPr>
            <p:nvPr/>
          </p:nvCxnSpPr>
          <p:spPr>
            <a:xfrm>
              <a:off x="631078" y="1675351"/>
              <a:ext cx="0" cy="21631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2603E96-4442-42A4-A1E4-13D81F2EC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3939" y="2542962"/>
            <a:ext cx="7678419" cy="594686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/>
              <a:t>INSIGHT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EEF2AEC6-8624-43AC-9976-9B9107A2D342}"/>
              </a:ext>
            </a:extLst>
          </p:cNvPr>
          <p:cNvCxnSpPr>
            <a:cxnSpLocks/>
          </p:cNvCxnSpPr>
          <p:nvPr userDrawn="1"/>
        </p:nvCxnSpPr>
        <p:spPr>
          <a:xfrm>
            <a:off x="3998068" y="2645923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32A1B9DB-CFEA-4806-AEAC-080D5548B9C0}"/>
              </a:ext>
            </a:extLst>
          </p:cNvPr>
          <p:cNvCxnSpPr>
            <a:cxnSpLocks/>
          </p:cNvCxnSpPr>
          <p:nvPr userDrawn="1"/>
        </p:nvCxnSpPr>
        <p:spPr>
          <a:xfrm>
            <a:off x="3998068" y="4168877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54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D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777BF2DD-D650-43E4-9610-5C1860EC76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F1D8163-5F43-469E-BC92-CFB535BD3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06" y="1285851"/>
            <a:ext cx="4590196" cy="244198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68682E1-A9E8-4A81-B7D4-F7BC7B703BC0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4AE7CE-0C03-43EE-831A-C102D9422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09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BC6549C9-62D7-476C-A100-52DF17949A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28443" y="2345408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148B30E0-F770-4D61-8A20-C2A4FC5888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28443" y="2086547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2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pic>
        <p:nvPicPr>
          <p:cNvPr id="22" name="Immagine 21" descr="Immagine che contiene testo, portatile, elettronico, schermo&#10;&#10;Descrizione generata automaticamente">
            <a:extLst>
              <a:ext uri="{FF2B5EF4-FFF2-40B4-BE49-F238E27FC236}">
                <a16:creationId xmlns:a16="http://schemas.microsoft.com/office/drawing/2014/main" id="{DAEA66C3-284E-4081-87D7-24033DD9B9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4909" y="1820140"/>
            <a:ext cx="8321481" cy="4499157"/>
          </a:xfrm>
          <a:prstGeom prst="rect">
            <a:avLst/>
          </a:prstGeom>
        </p:spPr>
      </p:pic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628624" y="2355850"/>
            <a:ext cx="6094413" cy="342741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2C5CDA40-3114-451C-8736-0980C1EB35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0E68BA74-7EDD-401C-9028-F24A92A0F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E8FC9F9-A2C5-48B2-9830-858C57826427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81520E7-F36C-4669-B14B-EE4F3B82DD78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0B75456-1413-49DA-BE51-222D4415D75F}"/>
              </a:ext>
            </a:extLst>
          </p:cNvPr>
          <p:cNvGrpSpPr/>
          <p:nvPr userDrawn="1"/>
        </p:nvGrpSpPr>
        <p:grpSpPr>
          <a:xfrm>
            <a:off x="8647409" y="3457308"/>
            <a:ext cx="0" cy="944597"/>
            <a:chOff x="8566413" y="2136844"/>
            <a:chExt cx="0" cy="944597"/>
          </a:xfrm>
        </p:grpSpPr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5F681E04-F835-4F07-B597-2DC063072CE8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0924F9BF-2F6C-43A1-898E-C71FD929EA69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3E9F4DE-46F0-4804-9003-42F05740103B}"/>
              </a:ext>
            </a:extLst>
          </p:cNvPr>
          <p:cNvGrpSpPr/>
          <p:nvPr userDrawn="1"/>
        </p:nvGrpSpPr>
        <p:grpSpPr>
          <a:xfrm>
            <a:off x="8635988" y="4793841"/>
            <a:ext cx="0" cy="944597"/>
            <a:chOff x="8566413" y="2136844"/>
            <a:chExt cx="0" cy="944597"/>
          </a:xfrm>
        </p:grpSpPr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6864AC23-CB07-4F7F-832F-123D19974EB8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E33F77B0-281B-43FD-B93A-C255F29C8BC8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AB3D05F-A6BC-4E75-A734-448AC946CFFA}"/>
              </a:ext>
            </a:extLst>
          </p:cNvPr>
          <p:cNvGrpSpPr/>
          <p:nvPr userDrawn="1"/>
        </p:nvGrpSpPr>
        <p:grpSpPr>
          <a:xfrm>
            <a:off x="8643292" y="2136844"/>
            <a:ext cx="0" cy="944597"/>
            <a:chOff x="8566413" y="2136844"/>
            <a:chExt cx="0" cy="944597"/>
          </a:xfrm>
        </p:grpSpPr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9B970FD6-5F20-4B22-8857-D4FD8F84D936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28910BAC-D392-4AD4-A8A2-D753DEF54488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egnaposto testo 10">
            <a:extLst>
              <a:ext uri="{FF2B5EF4-FFF2-40B4-BE49-F238E27FC236}">
                <a16:creationId xmlns:a16="http://schemas.microsoft.com/office/drawing/2014/main" id="{80A56053-78CA-4F97-8172-413488E9A3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8443" y="3677622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34" name="Segnaposto testo 10">
            <a:extLst>
              <a:ext uri="{FF2B5EF4-FFF2-40B4-BE49-F238E27FC236}">
                <a16:creationId xmlns:a16="http://schemas.microsoft.com/office/drawing/2014/main" id="{322D1C2F-A219-4D14-9AF1-E165F8E043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8443" y="3418761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3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sp>
        <p:nvSpPr>
          <p:cNvPr id="35" name="Segnaposto testo 10">
            <a:extLst>
              <a:ext uri="{FF2B5EF4-FFF2-40B4-BE49-F238E27FC236}">
                <a16:creationId xmlns:a16="http://schemas.microsoft.com/office/drawing/2014/main" id="{CF5E2A4B-DC02-4693-995C-99C51A1668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8443" y="5012770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36" name="Segnaposto testo 10">
            <a:extLst>
              <a:ext uri="{FF2B5EF4-FFF2-40B4-BE49-F238E27FC236}">
                <a16:creationId xmlns:a16="http://schemas.microsoft.com/office/drawing/2014/main" id="{92806286-52A4-4738-9727-D370E8E4A4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28443" y="4753909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4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2611262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portatile, elettronico, schermo&#10;&#10;Descrizione generata automaticamente">
            <a:extLst>
              <a:ext uri="{FF2B5EF4-FFF2-40B4-BE49-F238E27FC236}">
                <a16:creationId xmlns:a16="http://schemas.microsoft.com/office/drawing/2014/main" id="{DAEA66C3-284E-4081-87D7-24033DD9B9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4909" y="1820140"/>
            <a:ext cx="8321481" cy="4499157"/>
          </a:xfrm>
          <a:prstGeom prst="rect">
            <a:avLst/>
          </a:prstGeom>
        </p:spPr>
      </p:pic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628624" y="2355850"/>
            <a:ext cx="6094413" cy="342741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2B0D5261-9BD2-AA48-A49B-E2CA73E01E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F2484295-EB4E-2948-89CA-BED35BA3CF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9D784D-6440-1E40-B2DD-25E6E93433DB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5D8D294-606B-4641-B509-AACAD06072F0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318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portatile, elettronico, schermo&#10;&#10;Descrizione generata automaticamente">
            <a:extLst>
              <a:ext uri="{FF2B5EF4-FFF2-40B4-BE49-F238E27FC236}">
                <a16:creationId xmlns:a16="http://schemas.microsoft.com/office/drawing/2014/main" id="{DAEA66C3-284E-4081-87D7-24033DD9B9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260" y="1820140"/>
            <a:ext cx="8321481" cy="4499157"/>
          </a:xfrm>
          <a:prstGeom prst="rect">
            <a:avLst/>
          </a:prstGeom>
        </p:spPr>
      </p:pic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3048792" y="2355850"/>
            <a:ext cx="6094413" cy="3427413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 dirty="0"/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BF27BB95-8955-3148-9C38-26C0AA7921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9E0231AE-45C0-AA45-876B-67419EFD0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669D69-4F40-0841-B1AF-F019CC5B5A90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766C0A6-4613-1C49-B4F7-B4044292FF38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49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2407917" y="1877568"/>
            <a:ext cx="2743200" cy="4980432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1E253A6-EA99-B146-AB7D-A5BC44816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9"/>
          <a:stretch/>
        </p:blipFill>
        <p:spPr>
          <a:xfrm>
            <a:off x="1839888" y="1689350"/>
            <a:ext cx="3879259" cy="5181247"/>
          </a:xfrm>
          <a:prstGeom prst="rect">
            <a:avLst/>
          </a:prstGeom>
        </p:spPr>
      </p:pic>
      <p:sp>
        <p:nvSpPr>
          <p:cNvPr id="41" name="Segnaposto testo 10">
            <a:extLst>
              <a:ext uri="{FF2B5EF4-FFF2-40B4-BE49-F238E27FC236}">
                <a16:creationId xmlns:a16="http://schemas.microsoft.com/office/drawing/2014/main" id="{EA0862E1-F5C7-48F2-93B4-B7CEB596E0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75843" y="2345408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42" name="Segnaposto testo 10">
            <a:extLst>
              <a:ext uri="{FF2B5EF4-FFF2-40B4-BE49-F238E27FC236}">
                <a16:creationId xmlns:a16="http://schemas.microsoft.com/office/drawing/2014/main" id="{FDBAEE85-75BF-4531-A56E-F5A1CBEA21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75843" y="2086547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2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D0D16075-9C7D-4965-894E-1C762FB8ACC4}"/>
              </a:ext>
            </a:extLst>
          </p:cNvPr>
          <p:cNvGrpSpPr/>
          <p:nvPr userDrawn="1"/>
        </p:nvGrpSpPr>
        <p:grpSpPr>
          <a:xfrm>
            <a:off x="6894809" y="3457308"/>
            <a:ext cx="0" cy="944597"/>
            <a:chOff x="8566413" y="2136844"/>
            <a:chExt cx="0" cy="944597"/>
          </a:xfrm>
        </p:grpSpPr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0944C95A-330C-4E32-982A-BE5C348C1EC4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773A36D6-4478-4314-9A2D-6D0CBC271E45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4846A7C6-D804-48D5-94EA-D8F7841EA1D5}"/>
              </a:ext>
            </a:extLst>
          </p:cNvPr>
          <p:cNvGrpSpPr/>
          <p:nvPr userDrawn="1"/>
        </p:nvGrpSpPr>
        <p:grpSpPr>
          <a:xfrm>
            <a:off x="6883388" y="4793841"/>
            <a:ext cx="0" cy="944597"/>
            <a:chOff x="8566413" y="2136844"/>
            <a:chExt cx="0" cy="944597"/>
          </a:xfrm>
        </p:grpSpPr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34190A6E-5182-45C7-B655-C0FF70AC4997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F1EC59B9-158B-46F4-9C7A-B027949E213A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C09BE50-5B1F-4705-8434-1502B53F4F6C}"/>
              </a:ext>
            </a:extLst>
          </p:cNvPr>
          <p:cNvGrpSpPr/>
          <p:nvPr userDrawn="1"/>
        </p:nvGrpSpPr>
        <p:grpSpPr>
          <a:xfrm>
            <a:off x="6890692" y="2136844"/>
            <a:ext cx="0" cy="944597"/>
            <a:chOff x="8566413" y="2136844"/>
            <a:chExt cx="0" cy="944597"/>
          </a:xfrm>
        </p:grpSpPr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63B87A26-E590-4A5F-B9BC-B508F0D4262D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136844"/>
              <a:ext cx="0" cy="753840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50">
              <a:extLst>
                <a:ext uri="{FF2B5EF4-FFF2-40B4-BE49-F238E27FC236}">
                  <a16:creationId xmlns:a16="http://schemas.microsoft.com/office/drawing/2014/main" id="{E92ED4AF-2F11-4899-94B6-5A297B5E342E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Segnaposto testo 10">
            <a:extLst>
              <a:ext uri="{FF2B5EF4-FFF2-40B4-BE49-F238E27FC236}">
                <a16:creationId xmlns:a16="http://schemas.microsoft.com/office/drawing/2014/main" id="{E7305BA1-B3C5-4231-8CE5-89E1818E75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75843" y="3677622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53" name="Segnaposto testo 10">
            <a:extLst>
              <a:ext uri="{FF2B5EF4-FFF2-40B4-BE49-F238E27FC236}">
                <a16:creationId xmlns:a16="http://schemas.microsoft.com/office/drawing/2014/main" id="{78FC3370-CCF6-4298-9E9C-CD708405A4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75843" y="3418761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3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sp>
        <p:nvSpPr>
          <p:cNvPr id="54" name="Segnaposto testo 10">
            <a:extLst>
              <a:ext uri="{FF2B5EF4-FFF2-40B4-BE49-F238E27FC236}">
                <a16:creationId xmlns:a16="http://schemas.microsoft.com/office/drawing/2014/main" id="{FB1ED26C-8166-4C17-A929-532E6675A5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5843" y="5012770"/>
            <a:ext cx="3045831" cy="817426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§"/>
              <a:defRPr lang="it-IT" sz="1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  <a:p>
            <a:pPr lvl="0"/>
            <a:endParaRPr lang="it-IT" dirty="0"/>
          </a:p>
        </p:txBody>
      </p:sp>
      <p:sp>
        <p:nvSpPr>
          <p:cNvPr id="55" name="Segnaposto testo 10">
            <a:extLst>
              <a:ext uri="{FF2B5EF4-FFF2-40B4-BE49-F238E27FC236}">
                <a16:creationId xmlns:a16="http://schemas.microsoft.com/office/drawing/2014/main" id="{4169A037-489E-4CC1-A70D-716A36217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5843" y="4753909"/>
            <a:ext cx="3045831" cy="27984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3E8E98"/>
              </a:buClr>
              <a:buSzPct val="100000"/>
              <a:buFont typeface="Arial" panose="020B0604020202020204" pitchFamily="34" charset="0"/>
              <a:buNone/>
              <a:defRPr lang="it-IT" sz="1400" kern="1200" dirty="0" smtClean="0">
                <a:solidFill>
                  <a:schemeClr val="accent4"/>
                </a:solidFill>
                <a:latin typeface="Montserrat Medium" panose="00000600000000000000" pitchFamily="2" charset="0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LOREM IPSUM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DFF7A553-1837-D34D-B19E-8207DB0036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B33C844A-5269-5D48-89CE-810DA2A3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68E5A33-02CC-744C-96D2-7A309F488003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79C182E5-3587-8142-B376-AAF5654C1B0C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3169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risorsa multimediale 2">
            <a:extLst>
              <a:ext uri="{FF2B5EF4-FFF2-40B4-BE49-F238E27FC236}">
                <a16:creationId xmlns:a16="http://schemas.microsoft.com/office/drawing/2014/main" id="{379DF454-1B0C-4CB0-B1F6-C8EEC53D9A56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4649592" y="1865376"/>
            <a:ext cx="2743200" cy="4992624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it-IT"/>
            </a:lvl1pPr>
          </a:lstStyle>
          <a:p>
            <a:pPr marL="0" lvl="0" indent="0" algn="ctr">
              <a:buNone/>
            </a:pPr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1E253A6-EA99-B146-AB7D-A5BC44816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9"/>
          <a:stretch/>
        </p:blipFill>
        <p:spPr>
          <a:xfrm>
            <a:off x="4081563" y="1676753"/>
            <a:ext cx="3879259" cy="5181247"/>
          </a:xfrm>
          <a:prstGeom prst="rect">
            <a:avLst/>
          </a:prstGeom>
        </p:spPr>
      </p:pic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5E053277-87F6-324F-8B3B-0776283AB7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D72414A3-3F3F-F142-A01C-75408A6C78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294C11E-F618-9F44-939A-C8EEBE31E9AC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0AC066C-0BD4-504F-BBA6-A7EB6C5201DC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8042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STORY con test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4CF3E75-7985-46DF-ADF1-4651AAFDD185}"/>
              </a:ext>
            </a:extLst>
          </p:cNvPr>
          <p:cNvSpPr/>
          <p:nvPr userDrawn="1"/>
        </p:nvSpPr>
        <p:spPr>
          <a:xfrm>
            <a:off x="0" y="4886325"/>
            <a:ext cx="12192000" cy="1971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F58FB4C4-5FC0-4790-BCD2-B9CFC17763AF}"/>
              </a:ext>
            </a:extLst>
          </p:cNvPr>
          <p:cNvSpPr txBox="1">
            <a:spLocks/>
          </p:cNvSpPr>
          <p:nvPr userDrawn="1"/>
        </p:nvSpPr>
        <p:spPr>
          <a:xfrm>
            <a:off x="228958" y="5725573"/>
            <a:ext cx="2331790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RISULTATI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DAE610B-DF37-4348-825C-10B24332E643}"/>
              </a:ext>
            </a:extLst>
          </p:cNvPr>
          <p:cNvGrpSpPr/>
          <p:nvPr userDrawn="1"/>
        </p:nvGrpSpPr>
        <p:grpSpPr>
          <a:xfrm>
            <a:off x="5873948" y="5205577"/>
            <a:ext cx="2989074" cy="1333170"/>
            <a:chOff x="5873948" y="5390247"/>
            <a:chExt cx="2989074" cy="963830"/>
          </a:xfrm>
        </p:grpSpPr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7533F560-5C8B-4F4D-B5EB-0FBE61855D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73948" y="5390247"/>
              <a:ext cx="0" cy="96383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1AF5FE2E-A0B2-427E-895F-E10A10CEBB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3022" y="5390247"/>
              <a:ext cx="0" cy="96383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2A02E338-8443-48DD-AA11-27E70CA62785}"/>
              </a:ext>
            </a:extLst>
          </p:cNvPr>
          <p:cNvSpPr txBox="1">
            <a:spLocks/>
          </p:cNvSpPr>
          <p:nvPr userDrawn="1"/>
        </p:nvSpPr>
        <p:spPr>
          <a:xfrm>
            <a:off x="3139958" y="1919331"/>
            <a:ext cx="3640403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accent3"/>
                </a:solidFill>
                <a:latin typeface="+mj-lt"/>
              </a:rPr>
              <a:t>SFIDA</a:t>
            </a:r>
            <a:endParaRPr lang="it-IT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2" name="Segnaposto testo 2">
            <a:extLst>
              <a:ext uri="{FF2B5EF4-FFF2-40B4-BE49-F238E27FC236}">
                <a16:creationId xmlns:a16="http://schemas.microsoft.com/office/drawing/2014/main" id="{38DD02CA-65EB-4AD4-8475-11C777461781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233355" y="5190463"/>
            <a:ext cx="2227004" cy="56256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it-IT"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+XX%</a:t>
            </a:r>
          </a:p>
        </p:txBody>
      </p:sp>
      <p:sp>
        <p:nvSpPr>
          <p:cNvPr id="53" name="Segnaposto testo 2">
            <a:extLst>
              <a:ext uri="{FF2B5EF4-FFF2-40B4-BE49-F238E27FC236}">
                <a16:creationId xmlns:a16="http://schemas.microsoft.com/office/drawing/2014/main" id="{3C06B6E7-5883-4636-9540-B72186F4754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61275" y="5190463"/>
            <a:ext cx="2217487" cy="56256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it-IT"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+XX%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6525F8AB-6E83-4E61-876E-9181B76D3E8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287699" y="5190463"/>
            <a:ext cx="2217495" cy="56256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it-IT"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+XX%</a:t>
            </a:r>
          </a:p>
        </p:txBody>
      </p:sp>
      <p:sp>
        <p:nvSpPr>
          <p:cNvPr id="55" name="Segnaposto testo 2">
            <a:extLst>
              <a:ext uri="{FF2B5EF4-FFF2-40B4-BE49-F238E27FC236}">
                <a16:creationId xmlns:a16="http://schemas.microsoft.com/office/drawing/2014/main" id="{4CA2C7D2-0A8D-4FA4-9172-A562DA5009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233354" y="5732427"/>
            <a:ext cx="2217479" cy="791206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9C6D"/>
              </a:buClr>
              <a:buSzPct val="100000"/>
              <a:buNone/>
              <a:defRPr lang="it-IT" sz="12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56" name="Segnaposto testo 2">
            <a:extLst>
              <a:ext uri="{FF2B5EF4-FFF2-40B4-BE49-F238E27FC236}">
                <a16:creationId xmlns:a16="http://schemas.microsoft.com/office/drawing/2014/main" id="{22A6F470-8033-4974-A8DC-70918A5191B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54023" y="5732427"/>
            <a:ext cx="2217488" cy="79120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it-IT" sz="12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D59C6D"/>
              </a:buClr>
              <a:buSzPct val="100000"/>
              <a:buFont typeface="Arial" panose="020B0604020202020204" pitchFamily="34" charset="0"/>
              <a:buNone/>
            </a:pPr>
            <a:r>
              <a:rPr lang="it-IT" dirty="0"/>
              <a:t>Inserire testo</a:t>
            </a:r>
          </a:p>
        </p:txBody>
      </p:sp>
      <p:sp>
        <p:nvSpPr>
          <p:cNvPr id="57" name="Segnaposto testo 2">
            <a:extLst>
              <a:ext uri="{FF2B5EF4-FFF2-40B4-BE49-F238E27FC236}">
                <a16:creationId xmlns:a16="http://schemas.microsoft.com/office/drawing/2014/main" id="{8EA510A9-EF99-4301-9463-380B357FF49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287698" y="5732427"/>
            <a:ext cx="2217502" cy="79120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it-IT" sz="12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D59C6D"/>
              </a:buClr>
              <a:buSzPct val="100000"/>
              <a:buFont typeface="Arial" panose="020B0604020202020204" pitchFamily="34" charset="0"/>
              <a:buNone/>
            </a:pPr>
            <a:r>
              <a:rPr lang="it-IT" dirty="0"/>
              <a:t>Inserire testo</a:t>
            </a:r>
          </a:p>
        </p:txBody>
      </p:sp>
      <p:sp>
        <p:nvSpPr>
          <p:cNvPr id="37" name="Segnaposto immagine 17">
            <a:extLst>
              <a:ext uri="{FF2B5EF4-FFF2-40B4-BE49-F238E27FC236}">
                <a16:creationId xmlns:a16="http://schemas.microsoft.com/office/drawing/2014/main" id="{8C336E87-5484-4477-B9D6-26BECA6A04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910705"/>
            <a:ext cx="2789704" cy="27903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337C33F1-41CB-46A9-9158-A7F487F2BAC3}"/>
              </a:ext>
            </a:extLst>
          </p:cNvPr>
          <p:cNvGrpSpPr/>
          <p:nvPr userDrawn="1"/>
        </p:nvGrpSpPr>
        <p:grpSpPr>
          <a:xfrm>
            <a:off x="3063288" y="1910705"/>
            <a:ext cx="0" cy="2772087"/>
            <a:chOff x="8566413" y="309354"/>
            <a:chExt cx="0" cy="2772087"/>
          </a:xfrm>
        </p:grpSpPr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33A5739E-E7A3-420F-972D-ACCE25234675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309354"/>
              <a:ext cx="0" cy="258133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B3E67719-1079-42B8-9AA6-DBA18D1DAEAD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Segnaposto testo 4">
            <a:extLst>
              <a:ext uri="{FF2B5EF4-FFF2-40B4-BE49-F238E27FC236}">
                <a16:creationId xmlns:a16="http://schemas.microsoft.com/office/drawing/2014/main" id="{9AAB84F9-02B9-43E2-AAC4-80AFE6344E59}"/>
              </a:ext>
            </a:extLst>
          </p:cNvPr>
          <p:cNvSpPr txBox="1">
            <a:spLocks/>
          </p:cNvSpPr>
          <p:nvPr userDrawn="1"/>
        </p:nvSpPr>
        <p:spPr>
          <a:xfrm>
            <a:off x="7404770" y="1937576"/>
            <a:ext cx="3640403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SOLUZIONE</a:t>
            </a:r>
            <a:endParaRPr lang="it-IT" sz="1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689043CB-1E5E-405F-B8AB-5C8984FB1DBE}"/>
              </a:ext>
            </a:extLst>
          </p:cNvPr>
          <p:cNvGrpSpPr/>
          <p:nvPr userDrawn="1"/>
        </p:nvGrpSpPr>
        <p:grpSpPr>
          <a:xfrm>
            <a:off x="7328100" y="1928950"/>
            <a:ext cx="0" cy="2772087"/>
            <a:chOff x="8566413" y="309354"/>
            <a:chExt cx="0" cy="2772087"/>
          </a:xfrm>
        </p:grpSpPr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6FB88F8E-D992-4689-8E80-18A8E69CFF6C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309354"/>
              <a:ext cx="0" cy="2581330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36459F28-3605-448C-B1BD-54F62E8C1934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C8B23AD-22EE-47B1-834B-D1B2838B7F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98696" y="2486460"/>
            <a:ext cx="4006504" cy="2196332"/>
          </a:xfrm>
        </p:spPr>
        <p:txBody>
          <a:bodyPr/>
          <a:lstStyle>
            <a:lvl1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2pPr>
            <a:lvl3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3pPr>
            <a:lvl4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4pPr>
            <a:lvl5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EC7399FA-4FCF-48F3-80B3-CC252CB5B1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33354" y="2504705"/>
            <a:ext cx="3539030" cy="2178087"/>
          </a:xfr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2pPr>
            <a:lvl3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3pPr>
            <a:lvl4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4pPr>
            <a:lvl5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EB4AFF63-5F7F-B049-B4A9-3ED73BD82E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8CF64198-B10A-C841-AA10-6A5DE6B1B8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48E0881-5900-1A43-B75B-4FEBB47A3F35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ED8732DE-A862-2445-A317-C4AED4E9B377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860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HISTORY con test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4CF3E75-7985-46DF-ADF1-4651AAFDD185}"/>
              </a:ext>
            </a:extLst>
          </p:cNvPr>
          <p:cNvSpPr/>
          <p:nvPr userDrawn="1"/>
        </p:nvSpPr>
        <p:spPr>
          <a:xfrm>
            <a:off x="0" y="4886325"/>
            <a:ext cx="12192000" cy="1971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F58FB4C4-5FC0-4790-BCD2-B9CFC17763AF}"/>
              </a:ext>
            </a:extLst>
          </p:cNvPr>
          <p:cNvSpPr txBox="1">
            <a:spLocks/>
          </p:cNvSpPr>
          <p:nvPr userDrawn="1"/>
        </p:nvSpPr>
        <p:spPr>
          <a:xfrm>
            <a:off x="228958" y="5725573"/>
            <a:ext cx="2331790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RISULTATI</a:t>
            </a:r>
            <a:endParaRPr lang="it-IT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Segnaposto testo 4">
            <a:extLst>
              <a:ext uri="{FF2B5EF4-FFF2-40B4-BE49-F238E27FC236}">
                <a16:creationId xmlns:a16="http://schemas.microsoft.com/office/drawing/2014/main" id="{2A02E338-8443-48DD-AA11-27E70CA62785}"/>
              </a:ext>
            </a:extLst>
          </p:cNvPr>
          <p:cNvSpPr txBox="1">
            <a:spLocks/>
          </p:cNvSpPr>
          <p:nvPr userDrawn="1"/>
        </p:nvSpPr>
        <p:spPr>
          <a:xfrm>
            <a:off x="3139958" y="1919331"/>
            <a:ext cx="3640403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accent3"/>
                </a:solidFill>
                <a:latin typeface="+mj-lt"/>
              </a:rPr>
              <a:t>SFIDA</a:t>
            </a:r>
            <a:endParaRPr lang="it-IT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7" name="Segnaposto immagine 17">
            <a:extLst>
              <a:ext uri="{FF2B5EF4-FFF2-40B4-BE49-F238E27FC236}">
                <a16:creationId xmlns:a16="http://schemas.microsoft.com/office/drawing/2014/main" id="{8C336E87-5484-4477-B9D6-26BECA6A04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910705"/>
            <a:ext cx="2789704" cy="279033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it-IT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337C33F1-41CB-46A9-9158-A7F487F2BAC3}"/>
              </a:ext>
            </a:extLst>
          </p:cNvPr>
          <p:cNvGrpSpPr/>
          <p:nvPr userDrawn="1"/>
        </p:nvGrpSpPr>
        <p:grpSpPr>
          <a:xfrm>
            <a:off x="3063288" y="1910705"/>
            <a:ext cx="0" cy="2772087"/>
            <a:chOff x="8566413" y="309354"/>
            <a:chExt cx="0" cy="2772087"/>
          </a:xfrm>
        </p:grpSpPr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33A5739E-E7A3-420F-972D-ACCE25234675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309354"/>
              <a:ext cx="0" cy="258133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B3E67719-1079-42B8-9AA6-DBA18D1DAEAD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Segnaposto testo 4">
            <a:extLst>
              <a:ext uri="{FF2B5EF4-FFF2-40B4-BE49-F238E27FC236}">
                <a16:creationId xmlns:a16="http://schemas.microsoft.com/office/drawing/2014/main" id="{9AAB84F9-02B9-43E2-AAC4-80AFE6344E59}"/>
              </a:ext>
            </a:extLst>
          </p:cNvPr>
          <p:cNvSpPr txBox="1">
            <a:spLocks/>
          </p:cNvSpPr>
          <p:nvPr userDrawn="1"/>
        </p:nvSpPr>
        <p:spPr>
          <a:xfrm>
            <a:off x="7404770" y="1937576"/>
            <a:ext cx="3640403" cy="35032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  <a:defRPr/>
            </a:pPr>
            <a:r>
              <a:rPr lang="it-IT" sz="2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SOLUZIONE</a:t>
            </a:r>
            <a:endParaRPr lang="it-IT" sz="1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689043CB-1E5E-405F-B8AB-5C8984FB1DBE}"/>
              </a:ext>
            </a:extLst>
          </p:cNvPr>
          <p:cNvGrpSpPr/>
          <p:nvPr userDrawn="1"/>
        </p:nvGrpSpPr>
        <p:grpSpPr>
          <a:xfrm>
            <a:off x="7328100" y="1928950"/>
            <a:ext cx="0" cy="2772087"/>
            <a:chOff x="8566413" y="309354"/>
            <a:chExt cx="0" cy="2772087"/>
          </a:xfrm>
        </p:grpSpPr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6FB88F8E-D992-4689-8E80-18A8E69CFF6C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309354"/>
              <a:ext cx="0" cy="2581330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36459F28-3605-448C-B1BD-54F62E8C1934}"/>
                </a:ext>
              </a:extLst>
            </p:cNvPr>
            <p:cNvCxnSpPr>
              <a:cxnSpLocks/>
            </p:cNvCxnSpPr>
            <p:nvPr/>
          </p:nvCxnSpPr>
          <p:spPr>
            <a:xfrm>
              <a:off x="8566413" y="2959510"/>
              <a:ext cx="0" cy="121931"/>
            </a:xfrm>
            <a:prstGeom prst="line">
              <a:avLst/>
            </a:prstGeom>
            <a:ln w="635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C8B23AD-22EE-47B1-834B-D1B2838B7F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98696" y="2486460"/>
            <a:ext cx="4006504" cy="2196332"/>
          </a:xfrm>
        </p:spPr>
        <p:txBody>
          <a:bodyPr/>
          <a:lstStyle>
            <a:lvl1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2pPr>
            <a:lvl3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3pPr>
            <a:lvl4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4pPr>
            <a:lvl5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EC7399FA-4FCF-48F3-80B3-CC252CB5B1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33354" y="2504705"/>
            <a:ext cx="3539030" cy="2178087"/>
          </a:xfr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2pPr>
            <a:lvl3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3pPr>
            <a:lvl4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4pPr>
            <a:lvl5pPr marL="285750" indent="-285750" algn="l" defTabSz="914400" rtl="0" eaLnBrk="1" latinLnBrk="0" hangingPunct="1">
              <a:spcBef>
                <a:spcPts val="200"/>
              </a:spcBef>
              <a:spcAft>
                <a:spcPts val="12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lang="it-IT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EB4AFF63-5F7F-B049-B4A9-3ED73BD82E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5974" y="1107375"/>
            <a:ext cx="5090439" cy="352426"/>
          </a:xfrm>
          <a:solidFill>
            <a:schemeClr val="accent3">
              <a:lumMod val="75000"/>
            </a:schemeClr>
          </a:solidFill>
        </p:spPr>
        <p:txBody>
          <a:bodyPr anchor="ctr">
            <a:no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0" lang="it-IT" sz="160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Roboto Condensed Light" panose="02000000000000000000" pitchFamily="2" charset="0"/>
                <a:cs typeface="Open Sans Light" panose="020B0306030504020204" pitchFamily="34" charset="0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8CF64198-B10A-C841-AA10-6A5DE6B1B8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796" y="458331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SLIDE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E48E0881-5900-1A43-B75B-4FEBB47A3F35}"/>
              </a:ext>
            </a:extLst>
          </p:cNvPr>
          <p:cNvSpPr/>
          <p:nvPr userDrawn="1"/>
        </p:nvSpPr>
        <p:spPr>
          <a:xfrm>
            <a:off x="8635988" y="1107376"/>
            <a:ext cx="220770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ED8732DE-A862-2445-A317-C4AED4E9B377}"/>
              </a:ext>
            </a:extLst>
          </p:cNvPr>
          <p:cNvSpPr/>
          <p:nvPr userDrawn="1"/>
        </p:nvSpPr>
        <p:spPr>
          <a:xfrm>
            <a:off x="3332593" y="1107376"/>
            <a:ext cx="76669" cy="3524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0" tIns="0" rIns="0" bIns="0" anchor="ctr">
            <a:noAutofit/>
          </a:bodyPr>
          <a:lstStyle/>
          <a:p>
            <a:pPr marL="228600" indent="-228600" algn="ctr"/>
            <a:endParaRPr lang="it-IT" kern="0" dirty="0">
              <a:solidFill>
                <a:schemeClr val="bg1"/>
              </a:solidFill>
              <a:latin typeface="Josefin Sans Light Roman" panose="00000400000000000000" pitchFamily="2" charset="0"/>
              <a:ea typeface="Roboto Condensed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31" name="Segnaposto testo 2">
            <a:extLst>
              <a:ext uri="{FF2B5EF4-FFF2-40B4-BE49-F238E27FC236}">
                <a16:creationId xmlns:a16="http://schemas.microsoft.com/office/drawing/2014/main" id="{BB19EA98-AE49-B542-8B6A-364883EE6B2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233354" y="5261041"/>
            <a:ext cx="8271846" cy="1262592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9C6D"/>
              </a:buClr>
              <a:buSzPct val="100000"/>
              <a:buNone/>
              <a:defRPr lang="it-IT" sz="14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 Light" panose="000004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4825610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8597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10">
            <a:extLst>
              <a:ext uri="{FF2B5EF4-FFF2-40B4-BE49-F238E27FC236}">
                <a16:creationId xmlns:a16="http://schemas.microsoft.com/office/drawing/2014/main" id="{94B370AC-771B-9541-AB10-F63D2AB44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6796" y="508435"/>
            <a:ext cx="10818409" cy="62675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SET ICONE DA UTILIZZARE</a:t>
            </a:r>
          </a:p>
        </p:txBody>
      </p:sp>
      <p:pic>
        <p:nvPicPr>
          <p:cNvPr id="49" name="Elemento grafico 48">
            <a:extLst>
              <a:ext uri="{FF2B5EF4-FFF2-40B4-BE49-F238E27FC236}">
                <a16:creationId xmlns:a16="http://schemas.microsoft.com/office/drawing/2014/main" id="{F7DD546B-EE57-174E-9DC2-9592A5C712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552" y="1507612"/>
            <a:ext cx="470283" cy="450688"/>
          </a:xfrm>
          <a:prstGeom prst="rect">
            <a:avLst/>
          </a:prstGeom>
        </p:spPr>
      </p:pic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B6C8571B-BFB3-D649-B33C-E967E5A19A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8268" y="1507423"/>
            <a:ext cx="397499" cy="451704"/>
          </a:xfrm>
          <a:prstGeom prst="rect">
            <a:avLst/>
          </a:prstGeom>
        </p:spPr>
      </p:pic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94AA6815-25A0-6D42-82F1-598FE525C4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4142" y="1515143"/>
            <a:ext cx="441927" cy="410362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877C6D07-6382-E049-8912-45BCAE5912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9690" y="1525937"/>
            <a:ext cx="463899" cy="352564"/>
          </a:xfrm>
          <a:prstGeom prst="rect">
            <a:avLst/>
          </a:prstGeom>
        </p:spPr>
      </p:pic>
      <p:pic>
        <p:nvPicPr>
          <p:cNvPr id="53" name="Elemento grafico 52">
            <a:extLst>
              <a:ext uri="{FF2B5EF4-FFF2-40B4-BE49-F238E27FC236}">
                <a16:creationId xmlns:a16="http://schemas.microsoft.com/office/drawing/2014/main" id="{667265FC-FD9B-DB4D-9030-37B3741D212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83866" y="1516090"/>
            <a:ext cx="388408" cy="405295"/>
          </a:xfrm>
          <a:prstGeom prst="rect">
            <a:avLst/>
          </a:pr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3F18754F-19A0-2B4D-A9EB-3DF3CB53FAB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9214" y="1513170"/>
            <a:ext cx="412334" cy="420924"/>
          </a:xfrm>
          <a:prstGeom prst="rect">
            <a:avLst/>
          </a:prstGeom>
        </p:spPr>
      </p:pic>
      <p:pic>
        <p:nvPicPr>
          <p:cNvPr id="55" name="Elemento grafico 54">
            <a:extLst>
              <a:ext uri="{FF2B5EF4-FFF2-40B4-BE49-F238E27FC236}">
                <a16:creationId xmlns:a16="http://schemas.microsoft.com/office/drawing/2014/main" id="{EFF05824-49F7-3A43-8A0E-DFC294614E8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75907" y="1509681"/>
            <a:ext cx="430989" cy="439609"/>
          </a:xfrm>
          <a:prstGeom prst="rect">
            <a:avLst/>
          </a:prstGeom>
        </p:spPr>
      </p:pic>
      <p:pic>
        <p:nvPicPr>
          <p:cNvPr id="56" name="Elemento grafico 55">
            <a:extLst>
              <a:ext uri="{FF2B5EF4-FFF2-40B4-BE49-F238E27FC236}">
                <a16:creationId xmlns:a16="http://schemas.microsoft.com/office/drawing/2014/main" id="{F40B1A95-6997-704A-B811-5EDBD676EED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04592" y="1525261"/>
            <a:ext cx="440991" cy="356186"/>
          </a:xfrm>
          <a:prstGeom prst="rect">
            <a:avLst/>
          </a:prstGeom>
        </p:spPr>
      </p:pic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1F9A800B-C85E-6B41-86D8-F51F540D6EB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07972" y="2382352"/>
            <a:ext cx="407334" cy="407334"/>
          </a:xfrm>
          <a:prstGeom prst="rect">
            <a:avLst/>
          </a:prstGeom>
          <a:effectLst/>
        </p:spPr>
      </p:pic>
      <p:pic>
        <p:nvPicPr>
          <p:cNvPr id="58" name="Elemento grafico 57">
            <a:extLst>
              <a:ext uri="{FF2B5EF4-FFF2-40B4-BE49-F238E27FC236}">
                <a16:creationId xmlns:a16="http://schemas.microsoft.com/office/drawing/2014/main" id="{F6DD27D5-A7D9-FE4D-B556-1CE443F5931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22135" y="2369034"/>
            <a:ext cx="449765" cy="407334"/>
          </a:xfrm>
          <a:prstGeom prst="rect">
            <a:avLst/>
          </a:prstGeom>
          <a:effectLst/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4D0FD1AC-6621-5548-AC34-12EBACB9C50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72155" y="2359509"/>
            <a:ext cx="365901" cy="453020"/>
          </a:xfrm>
          <a:prstGeom prst="rect">
            <a:avLst/>
          </a:prstGeom>
          <a:effectLst/>
        </p:spPr>
      </p:pic>
      <p:pic>
        <p:nvPicPr>
          <p:cNvPr id="60" name="Elemento grafico 59">
            <a:extLst>
              <a:ext uri="{FF2B5EF4-FFF2-40B4-BE49-F238E27FC236}">
                <a16:creationId xmlns:a16="http://schemas.microsoft.com/office/drawing/2014/main" id="{1D370DA4-0BB8-944B-A5EF-D255106C098C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4549" y="2359509"/>
            <a:ext cx="402289" cy="454762"/>
          </a:xfrm>
          <a:prstGeom prst="rect">
            <a:avLst/>
          </a:prstGeom>
          <a:effectLst/>
        </p:spPr>
      </p:pic>
      <p:pic>
        <p:nvPicPr>
          <p:cNvPr id="61" name="Elemento grafico 60">
            <a:extLst>
              <a:ext uri="{FF2B5EF4-FFF2-40B4-BE49-F238E27FC236}">
                <a16:creationId xmlns:a16="http://schemas.microsoft.com/office/drawing/2014/main" id="{74A662D7-17AB-7D4F-8B29-DD8072170DC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36039" y="2318829"/>
            <a:ext cx="470857" cy="470857"/>
          </a:xfrm>
          <a:prstGeom prst="rect">
            <a:avLst/>
          </a:prstGeom>
          <a:effectLst/>
        </p:spPr>
      </p:pic>
      <p:pic>
        <p:nvPicPr>
          <p:cNvPr id="62" name="Elemento grafico 61">
            <a:extLst>
              <a:ext uri="{FF2B5EF4-FFF2-40B4-BE49-F238E27FC236}">
                <a16:creationId xmlns:a16="http://schemas.microsoft.com/office/drawing/2014/main" id="{89B25C1C-9636-574C-B36A-AD88CA54760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27629" y="2357268"/>
            <a:ext cx="495300" cy="419100"/>
          </a:xfrm>
          <a:prstGeom prst="rect">
            <a:avLst/>
          </a:prstGeom>
          <a:effectLst/>
        </p:spPr>
      </p:pic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C5E81DEF-06FF-624D-842E-3C49D477EA3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666892" y="3340140"/>
            <a:ext cx="316390" cy="419217"/>
          </a:xfrm>
          <a:prstGeom prst="rect">
            <a:avLst/>
          </a:prstGeom>
        </p:spPr>
      </p:pic>
      <p:pic>
        <p:nvPicPr>
          <p:cNvPr id="64" name="Elemento grafico 63">
            <a:extLst>
              <a:ext uri="{FF2B5EF4-FFF2-40B4-BE49-F238E27FC236}">
                <a16:creationId xmlns:a16="http://schemas.microsoft.com/office/drawing/2014/main" id="{0002BE46-54AB-6745-B9AD-410F17F88E3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096706" y="3233332"/>
            <a:ext cx="629866" cy="539885"/>
          </a:xfrm>
          <a:prstGeom prst="rect">
            <a:avLst/>
          </a:prstGeom>
        </p:spPr>
      </p:pic>
      <p:pic>
        <p:nvPicPr>
          <p:cNvPr id="65" name="Elemento grafico 64">
            <a:extLst>
              <a:ext uri="{FF2B5EF4-FFF2-40B4-BE49-F238E27FC236}">
                <a16:creationId xmlns:a16="http://schemas.microsoft.com/office/drawing/2014/main" id="{AC4636E5-A15F-3640-89EA-D0DA6B0C95A7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725699" y="3350452"/>
            <a:ext cx="408905" cy="408905"/>
          </a:xfrm>
          <a:prstGeom prst="rect">
            <a:avLst/>
          </a:prstGeom>
        </p:spPr>
      </p:pic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391C2D32-17BF-F948-B56C-D441AA9673FE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66892" y="2317555"/>
            <a:ext cx="316390" cy="450247"/>
          </a:xfrm>
          <a:prstGeom prst="rect">
            <a:avLst/>
          </a:prstGeom>
          <a:effectLst/>
        </p:spPr>
      </p:pic>
      <p:pic>
        <p:nvPicPr>
          <p:cNvPr id="67" name="Elemento grafico 66">
            <a:extLst>
              <a:ext uri="{FF2B5EF4-FFF2-40B4-BE49-F238E27FC236}">
                <a16:creationId xmlns:a16="http://schemas.microsoft.com/office/drawing/2014/main" id="{3806DEEA-83A2-6B4E-B6B6-42FE56A4596A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0800000">
            <a:off x="9319875" y="2318829"/>
            <a:ext cx="316390" cy="450247"/>
          </a:xfrm>
          <a:prstGeom prst="rect">
            <a:avLst/>
          </a:prstGeom>
          <a:effectLst/>
        </p:spPr>
      </p:pic>
      <p:pic>
        <p:nvPicPr>
          <p:cNvPr id="68" name="Elemento grafico 67">
            <a:extLst>
              <a:ext uri="{FF2B5EF4-FFF2-40B4-BE49-F238E27FC236}">
                <a16:creationId xmlns:a16="http://schemas.microsoft.com/office/drawing/2014/main" id="{22613B83-C6B9-884A-B543-911D90586F3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84261" y="3325559"/>
            <a:ext cx="525512" cy="447658"/>
          </a:xfrm>
          <a:prstGeom prst="rect">
            <a:avLst/>
          </a:prstGeom>
          <a:effectLst/>
        </p:spPr>
      </p:pic>
      <p:pic>
        <p:nvPicPr>
          <p:cNvPr id="69" name="Elemento grafico 68">
            <a:extLst>
              <a:ext uri="{FF2B5EF4-FFF2-40B4-BE49-F238E27FC236}">
                <a16:creationId xmlns:a16="http://schemas.microsoft.com/office/drawing/2014/main" id="{004DEEA1-F75A-8B46-9BFD-C4AFD65172EC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18804" y="3325559"/>
            <a:ext cx="513778" cy="474257"/>
          </a:xfrm>
          <a:prstGeom prst="rect">
            <a:avLst/>
          </a:prstGeom>
          <a:effectLst/>
        </p:spPr>
      </p:pic>
      <p:pic>
        <p:nvPicPr>
          <p:cNvPr id="70" name="Elemento grafico 69">
            <a:extLst>
              <a:ext uri="{FF2B5EF4-FFF2-40B4-BE49-F238E27FC236}">
                <a16:creationId xmlns:a16="http://schemas.microsoft.com/office/drawing/2014/main" id="{56333998-A280-2343-B185-1AF2C26DEFAC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800564" y="4271938"/>
            <a:ext cx="309082" cy="397390"/>
          </a:xfrm>
          <a:prstGeom prst="rect">
            <a:avLst/>
          </a:prstGeom>
        </p:spPr>
      </p:pic>
      <p:pic>
        <p:nvPicPr>
          <p:cNvPr id="71" name="Elemento grafico 70">
            <a:extLst>
              <a:ext uri="{FF2B5EF4-FFF2-40B4-BE49-F238E27FC236}">
                <a16:creationId xmlns:a16="http://schemas.microsoft.com/office/drawing/2014/main" id="{47C2DA34-0CFA-E142-95B4-41AC23091B37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222135" y="4274373"/>
            <a:ext cx="385887" cy="459389"/>
          </a:xfrm>
          <a:prstGeom prst="rect">
            <a:avLst/>
          </a:prstGeom>
        </p:spPr>
      </p:pic>
      <p:pic>
        <p:nvPicPr>
          <p:cNvPr id="72" name="Elemento grafico 71">
            <a:extLst>
              <a:ext uri="{FF2B5EF4-FFF2-40B4-BE49-F238E27FC236}">
                <a16:creationId xmlns:a16="http://schemas.microsoft.com/office/drawing/2014/main" id="{36505A28-97BF-A749-B721-F5A688FDFBB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40552" y="4321546"/>
            <a:ext cx="360538" cy="419229"/>
          </a:xfrm>
          <a:prstGeom prst="rect">
            <a:avLst/>
          </a:prstGeom>
        </p:spPr>
      </p:pic>
      <p:pic>
        <p:nvPicPr>
          <p:cNvPr id="73" name="Elemento grafico 72">
            <a:extLst>
              <a:ext uri="{FF2B5EF4-FFF2-40B4-BE49-F238E27FC236}">
                <a16:creationId xmlns:a16="http://schemas.microsoft.com/office/drawing/2014/main" id="{F67C1F11-926E-9940-AF67-3D2088CE1915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170251" y="4325980"/>
            <a:ext cx="411118" cy="289305"/>
          </a:xfrm>
          <a:prstGeom prst="rect">
            <a:avLst/>
          </a:prstGeom>
        </p:spPr>
      </p:pic>
      <p:pic>
        <p:nvPicPr>
          <p:cNvPr id="74" name="Elemento grafico 73">
            <a:extLst>
              <a:ext uri="{FF2B5EF4-FFF2-40B4-BE49-F238E27FC236}">
                <a16:creationId xmlns:a16="http://schemas.microsoft.com/office/drawing/2014/main" id="{9A982A1D-6185-CE4C-9CE1-6288C5094DCE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925387" y="3395813"/>
            <a:ext cx="459272" cy="459272"/>
          </a:xfrm>
          <a:prstGeom prst="rect">
            <a:avLst/>
          </a:prstGeom>
        </p:spPr>
      </p:pic>
      <p:pic>
        <p:nvPicPr>
          <p:cNvPr id="75" name="Elemento grafico 74">
            <a:extLst>
              <a:ext uri="{FF2B5EF4-FFF2-40B4-BE49-F238E27FC236}">
                <a16:creationId xmlns:a16="http://schemas.microsoft.com/office/drawing/2014/main" id="{B0B853C1-0F77-A64D-9D65-6DEC101B264D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602699" y="3395813"/>
            <a:ext cx="377404" cy="377404"/>
          </a:xfrm>
          <a:prstGeom prst="rect">
            <a:avLst/>
          </a:prstGeom>
        </p:spPr>
      </p:pic>
      <p:pic>
        <p:nvPicPr>
          <p:cNvPr id="76" name="Elemento grafico 75">
            <a:extLst>
              <a:ext uri="{FF2B5EF4-FFF2-40B4-BE49-F238E27FC236}">
                <a16:creationId xmlns:a16="http://schemas.microsoft.com/office/drawing/2014/main" id="{A1BC55D7-22CB-0444-A87C-4DED4A29F2A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567068" y="4276882"/>
            <a:ext cx="408798" cy="392446"/>
          </a:xfrm>
          <a:prstGeom prst="rect">
            <a:avLst/>
          </a:prstGeom>
        </p:spPr>
      </p:pic>
      <p:pic>
        <p:nvPicPr>
          <p:cNvPr id="77" name="Elemento grafico 76">
            <a:extLst>
              <a:ext uri="{FF2B5EF4-FFF2-40B4-BE49-F238E27FC236}">
                <a16:creationId xmlns:a16="http://schemas.microsoft.com/office/drawing/2014/main" id="{9CC75678-337A-2142-855F-D8E3D25C97A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549590" y="4243504"/>
            <a:ext cx="550994" cy="466226"/>
          </a:xfrm>
          <a:prstGeom prst="rect">
            <a:avLst/>
          </a:prstGeom>
        </p:spPr>
      </p:pic>
      <p:pic>
        <p:nvPicPr>
          <p:cNvPr id="78" name="Elemento grafico 77">
            <a:extLst>
              <a:ext uri="{FF2B5EF4-FFF2-40B4-BE49-F238E27FC236}">
                <a16:creationId xmlns:a16="http://schemas.microsoft.com/office/drawing/2014/main" id="{F0B37613-2EFF-034F-A664-9CEDCE118F8B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58779" y="5248083"/>
            <a:ext cx="486070" cy="486070"/>
          </a:xfrm>
          <a:prstGeom prst="rect">
            <a:avLst/>
          </a:prstGeom>
        </p:spPr>
      </p:pic>
      <p:pic>
        <p:nvPicPr>
          <p:cNvPr id="79" name="Elemento grafico 78">
            <a:extLst>
              <a:ext uri="{FF2B5EF4-FFF2-40B4-BE49-F238E27FC236}">
                <a16:creationId xmlns:a16="http://schemas.microsoft.com/office/drawing/2014/main" id="{5FE172CB-522E-EE48-BB54-6E294BE7DC10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235824" y="4243504"/>
            <a:ext cx="435861" cy="435861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5C8A494C-6076-D84A-86A1-0B19EE75EA2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925387" y="4277705"/>
            <a:ext cx="459350" cy="385854"/>
          </a:xfrm>
          <a:prstGeom prst="rect">
            <a:avLst/>
          </a:prstGeom>
        </p:spPr>
      </p:pic>
      <p:pic>
        <p:nvPicPr>
          <p:cNvPr id="81" name="Elemento grafico 80">
            <a:extLst>
              <a:ext uri="{FF2B5EF4-FFF2-40B4-BE49-F238E27FC236}">
                <a16:creationId xmlns:a16="http://schemas.microsoft.com/office/drawing/2014/main" id="{9852B490-4D8E-A043-8269-49BFABE12CA2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235824" y="3395813"/>
            <a:ext cx="479213" cy="364203"/>
          </a:xfrm>
          <a:prstGeom prst="rect">
            <a:avLst/>
          </a:prstGeom>
        </p:spPr>
      </p:pic>
      <p:pic>
        <p:nvPicPr>
          <p:cNvPr id="82" name="Elemento grafico 81">
            <a:extLst>
              <a:ext uri="{FF2B5EF4-FFF2-40B4-BE49-F238E27FC236}">
                <a16:creationId xmlns:a16="http://schemas.microsoft.com/office/drawing/2014/main" id="{83376CC6-C4D5-F149-B300-4100F7CD98E7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536039" y="5243098"/>
            <a:ext cx="412492" cy="329994"/>
          </a:xfrm>
          <a:prstGeom prst="rect">
            <a:avLst/>
          </a:prstGeom>
        </p:spPr>
      </p:pic>
      <p:pic>
        <p:nvPicPr>
          <p:cNvPr id="83" name="Elemento grafico 82">
            <a:extLst>
              <a:ext uri="{FF2B5EF4-FFF2-40B4-BE49-F238E27FC236}">
                <a16:creationId xmlns:a16="http://schemas.microsoft.com/office/drawing/2014/main" id="{EB528D44-56BC-6442-8C09-443CBC3BC1BD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745834" y="5248879"/>
            <a:ext cx="375032" cy="366878"/>
          </a:xfrm>
          <a:prstGeom prst="rect">
            <a:avLst/>
          </a:prstGeom>
        </p:spPr>
      </p:pic>
      <p:pic>
        <p:nvPicPr>
          <p:cNvPr id="84" name="Elemento grafico 83">
            <a:extLst>
              <a:ext uri="{FF2B5EF4-FFF2-40B4-BE49-F238E27FC236}">
                <a16:creationId xmlns:a16="http://schemas.microsoft.com/office/drawing/2014/main" id="{ED764EF7-A925-1B4F-846F-D89392237954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204261" y="5248083"/>
            <a:ext cx="421634" cy="325009"/>
          </a:xfrm>
          <a:prstGeom prst="rect">
            <a:avLst/>
          </a:prstGeom>
        </p:spPr>
      </p:pic>
      <p:pic>
        <p:nvPicPr>
          <p:cNvPr id="85" name="Elemento grafico 84">
            <a:extLst>
              <a:ext uri="{FF2B5EF4-FFF2-40B4-BE49-F238E27FC236}">
                <a16:creationId xmlns:a16="http://schemas.microsoft.com/office/drawing/2014/main" id="{9BDF28D3-2835-EA44-A7C5-5EE1330022DB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17095" y="5243098"/>
            <a:ext cx="275856" cy="344820"/>
          </a:xfrm>
          <a:prstGeom prst="rect">
            <a:avLst/>
          </a:prstGeom>
        </p:spPr>
      </p:pic>
      <p:pic>
        <p:nvPicPr>
          <p:cNvPr id="86" name="Elemento grafico 85">
            <a:extLst>
              <a:ext uri="{FF2B5EF4-FFF2-40B4-BE49-F238E27FC236}">
                <a16:creationId xmlns:a16="http://schemas.microsoft.com/office/drawing/2014/main" id="{E8BB69CD-18F8-A540-B918-59030A9313F2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184718" y="5206990"/>
            <a:ext cx="335781" cy="450655"/>
          </a:xfrm>
          <a:prstGeom prst="rect">
            <a:avLst/>
          </a:prstGeom>
        </p:spPr>
      </p:pic>
      <p:pic>
        <p:nvPicPr>
          <p:cNvPr id="87" name="Elemento grafico 86">
            <a:extLst>
              <a:ext uri="{FF2B5EF4-FFF2-40B4-BE49-F238E27FC236}">
                <a16:creationId xmlns:a16="http://schemas.microsoft.com/office/drawing/2014/main" id="{55D51E97-834E-7240-964A-CC2D277F3971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256873" y="5161344"/>
            <a:ext cx="393761" cy="426574"/>
          </a:xfrm>
          <a:prstGeom prst="rect">
            <a:avLst/>
          </a:prstGeom>
        </p:spPr>
      </p:pic>
      <p:pic>
        <p:nvPicPr>
          <p:cNvPr id="88" name="Elemento grafico 87">
            <a:extLst>
              <a:ext uri="{FF2B5EF4-FFF2-40B4-BE49-F238E27FC236}">
                <a16:creationId xmlns:a16="http://schemas.microsoft.com/office/drawing/2014/main" id="{10DF567D-EA07-B54B-B882-907C3D0B1B85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92859" y="5938721"/>
            <a:ext cx="365901" cy="453020"/>
          </a:xfrm>
          <a:prstGeom prst="rect">
            <a:avLst/>
          </a:prstGeom>
        </p:spPr>
      </p:pic>
      <p:pic>
        <p:nvPicPr>
          <p:cNvPr id="89" name="Elemento grafico 88">
            <a:extLst>
              <a:ext uri="{FF2B5EF4-FFF2-40B4-BE49-F238E27FC236}">
                <a16:creationId xmlns:a16="http://schemas.microsoft.com/office/drawing/2014/main" id="{4D908278-F334-8842-98BC-22DEFBF786B7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12352" y="6040772"/>
            <a:ext cx="435597" cy="348478"/>
          </a:xfrm>
          <a:prstGeom prst="rect">
            <a:avLst/>
          </a:prstGeom>
        </p:spPr>
      </p:pic>
      <p:pic>
        <p:nvPicPr>
          <p:cNvPr id="90" name="Elemento grafico 89">
            <a:extLst>
              <a:ext uri="{FF2B5EF4-FFF2-40B4-BE49-F238E27FC236}">
                <a16:creationId xmlns:a16="http://schemas.microsoft.com/office/drawing/2014/main" id="{EFFDC2F6-9C22-0345-AC07-5004AE339262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216818" y="6106655"/>
            <a:ext cx="386709" cy="282595"/>
          </a:xfrm>
          <a:prstGeom prst="rect">
            <a:avLst/>
          </a:prstGeom>
        </p:spPr>
      </p:pic>
      <p:pic>
        <p:nvPicPr>
          <p:cNvPr id="91" name="Elemento grafico 90">
            <a:extLst>
              <a:ext uri="{FF2B5EF4-FFF2-40B4-BE49-F238E27FC236}">
                <a16:creationId xmlns:a16="http://schemas.microsoft.com/office/drawing/2014/main" id="{A8E6932B-8B42-8840-A5E1-D80C5C084B13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684905" y="5137493"/>
            <a:ext cx="392038" cy="435599"/>
          </a:xfrm>
          <a:prstGeom prst="rect">
            <a:avLst/>
          </a:prstGeom>
        </p:spPr>
      </p:pic>
      <p:pic>
        <p:nvPicPr>
          <p:cNvPr id="92" name="Elemento grafico 91">
            <a:extLst>
              <a:ext uri="{FF2B5EF4-FFF2-40B4-BE49-F238E27FC236}">
                <a16:creationId xmlns:a16="http://schemas.microsoft.com/office/drawing/2014/main" id="{FDD28D16-6CBB-964E-9D5D-63F7AE745A02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635189" y="6106655"/>
            <a:ext cx="365901" cy="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446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C9DF4F3-306A-4B93-A880-D770FC7050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CBBB0-7E54-4826-B451-4CEDCA682DDD}"/>
              </a:ext>
            </a:extLst>
          </p:cNvPr>
          <p:cNvSpPr txBox="1"/>
          <p:nvPr userDrawn="1"/>
        </p:nvSpPr>
        <p:spPr>
          <a:xfrm>
            <a:off x="843001" y="2799565"/>
            <a:ext cx="612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THANKS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012FE40-FA79-4066-874B-C7DC0FC97BA3}"/>
              </a:ext>
            </a:extLst>
          </p:cNvPr>
          <p:cNvSpPr txBox="1"/>
          <p:nvPr userDrawn="1"/>
        </p:nvSpPr>
        <p:spPr>
          <a:xfrm>
            <a:off x="843002" y="4046180"/>
            <a:ext cx="1094930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I contenuti presenti in questo documento sono di proprietà del Gruppo DigiTouch (all right reserved by DigiTouch Spa).</a:t>
            </a:r>
          </a:p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Non possono essere copiati, riprodotti, pubblicati o redistribuiti, se non dopo autorizzazione affermativa scritta alla richiesta di utilizzo.</a:t>
            </a:r>
          </a:p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E’ vietata la copia e la riproduzione dei contenuti in qualsiasi modo o forma.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441476B-C143-49C5-A96A-E2F10724B6EE}"/>
              </a:ext>
            </a:extLst>
          </p:cNvPr>
          <p:cNvGrpSpPr/>
          <p:nvPr userDrawn="1"/>
        </p:nvGrpSpPr>
        <p:grpSpPr>
          <a:xfrm>
            <a:off x="4880360" y="6135267"/>
            <a:ext cx="6911950" cy="412600"/>
            <a:chOff x="2352779" y="6135267"/>
            <a:chExt cx="6911950" cy="412600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002CD51-277A-45A2-AF18-F10B40473CF7}"/>
                </a:ext>
              </a:extLst>
            </p:cNvPr>
            <p:cNvSpPr txBox="1"/>
            <p:nvPr userDrawn="1"/>
          </p:nvSpPr>
          <p:spPr>
            <a:xfrm>
              <a:off x="2352779" y="6135267"/>
              <a:ext cx="2765297" cy="409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it-IT"/>
              </a:defPPr>
              <a:lvl1pPr lvl="0">
                <a:lnSpc>
                  <a:spcPts val="2800"/>
                </a:lnSpc>
                <a:defRPr b="0">
                  <a:solidFill>
                    <a:srgbClr val="282E3D"/>
                  </a:solidFill>
                  <a:latin typeface="Barlow Condensed "/>
                </a:defRPr>
              </a:lvl1pPr>
            </a:lstStyle>
            <a:p>
              <a:pPr lvl="0" algn="l"/>
              <a:r>
                <a:rPr lang="it-IT" sz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</a:rPr>
                <a:t>Via Zarotto 2/A - 20124 Milano (MI)</a:t>
              </a:r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D358C8B1-99DC-4E98-B020-C0FBC33B7BDE}"/>
                </a:ext>
              </a:extLst>
            </p:cNvPr>
            <p:cNvGrpSpPr/>
            <p:nvPr/>
          </p:nvGrpSpPr>
          <p:grpSpPr>
            <a:xfrm>
              <a:off x="8390217" y="6302983"/>
              <a:ext cx="874512" cy="184574"/>
              <a:chOff x="10291442" y="6292876"/>
              <a:chExt cx="924724" cy="195171"/>
            </a:xfrm>
            <a:solidFill>
              <a:schemeClr val="bg1"/>
            </a:solidFill>
          </p:grpSpPr>
          <p:pic>
            <p:nvPicPr>
              <p:cNvPr id="17" name="Elemento grafico 16">
                <a:hlinkClick r:id="rId3"/>
                <a:extLst>
                  <a:ext uri="{FF2B5EF4-FFF2-40B4-BE49-F238E27FC236}">
                    <a16:creationId xmlns:a16="http://schemas.microsoft.com/office/drawing/2014/main" id="{71A3C97F-0149-4054-99E3-F2EFEAB569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636067" y="6296795"/>
                <a:ext cx="217731" cy="177740"/>
              </a:xfrm>
              <a:prstGeom prst="rect">
                <a:avLst/>
              </a:prstGeom>
            </p:spPr>
          </p:pic>
          <p:pic>
            <p:nvPicPr>
              <p:cNvPr id="18" name="Elemento grafico 17">
                <a:hlinkClick r:id="rId6"/>
                <a:extLst>
                  <a:ext uri="{FF2B5EF4-FFF2-40B4-BE49-F238E27FC236}">
                    <a16:creationId xmlns:a16="http://schemas.microsoft.com/office/drawing/2014/main" id="{1B66F7A2-D039-4B66-A775-9D79D435C9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91442" y="6292876"/>
                <a:ext cx="206999" cy="195171"/>
              </a:xfrm>
              <a:prstGeom prst="rect">
                <a:avLst/>
              </a:prstGeom>
            </p:spPr>
          </p:pic>
          <p:pic>
            <p:nvPicPr>
              <p:cNvPr id="19" name="Elemento grafico 18">
                <a:hlinkClick r:id="rId9"/>
                <a:extLst>
                  <a:ext uri="{FF2B5EF4-FFF2-40B4-BE49-F238E27FC236}">
                    <a16:creationId xmlns:a16="http://schemas.microsoft.com/office/drawing/2014/main" id="{B71E3A6B-51FB-4502-AC99-B5946CB4D96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991424" y="6313918"/>
                <a:ext cx="224742" cy="159685"/>
              </a:xfrm>
              <a:prstGeom prst="rect">
                <a:avLst/>
              </a:prstGeom>
            </p:spPr>
          </p:pic>
        </p:grp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21D742D9-FACF-485F-8C63-791681BEB7DD}"/>
                </a:ext>
              </a:extLst>
            </p:cNvPr>
            <p:cNvSpPr txBox="1"/>
            <p:nvPr userDrawn="1"/>
          </p:nvSpPr>
          <p:spPr>
            <a:xfrm>
              <a:off x="6368284" y="6270868"/>
              <a:ext cx="18261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it-IT"/>
              </a:defPPr>
              <a:lvl1pPr>
                <a:lnSpc>
                  <a:spcPts val="2800"/>
                </a:lnSpc>
                <a:defRPr b="0">
                  <a:solidFill>
                    <a:srgbClr val="282E3D"/>
                  </a:solidFill>
                  <a:latin typeface="+mj-lt"/>
                </a:defRPr>
              </a:lvl1pPr>
            </a:lstStyle>
            <a:p>
              <a:pPr marL="0" lvl="0" algn="r" defTabSz="914400" rtl="0" eaLnBrk="1" latinLnBrk="0" hangingPunct="1">
                <a:lnSpc>
                  <a:spcPct val="100000"/>
                </a:lnSpc>
              </a:pPr>
              <a:r>
                <a:rPr lang="it-IT" sz="1200" b="0" kern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  <a:cs typeface="+mn-cs"/>
                </a:rPr>
                <a:t>GRUPPODIGITOUCH.IT</a:t>
              </a:r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C204ED77-547E-4CAE-8C6E-BD3047E2E71E}"/>
                </a:ext>
              </a:extLst>
            </p:cNvPr>
            <p:cNvCxnSpPr>
              <a:cxnSpLocks/>
            </p:cNvCxnSpPr>
            <p:nvPr/>
          </p:nvCxnSpPr>
          <p:spPr>
            <a:xfrm>
              <a:off x="6298371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DD5119F4-0493-4D08-809C-BCE556CE82CE}"/>
                </a:ext>
              </a:extLst>
            </p:cNvPr>
            <p:cNvSpPr txBox="1"/>
            <p:nvPr userDrawn="1"/>
          </p:nvSpPr>
          <p:spPr>
            <a:xfrm>
              <a:off x="5232870" y="6264458"/>
              <a:ext cx="104387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it-IT"/>
              </a:defPPr>
              <a:lvl1pPr>
                <a:lnSpc>
                  <a:spcPts val="2800"/>
                </a:lnSpc>
                <a:defRPr b="0">
                  <a:solidFill>
                    <a:srgbClr val="282E3D"/>
                  </a:solidFill>
                  <a:latin typeface="+mj-lt"/>
                </a:defRPr>
              </a:lvl1pPr>
            </a:lstStyle>
            <a:p>
              <a:pPr marL="0" lvl="0" algn="r" defTabSz="914400" rtl="0" eaLnBrk="1" latinLnBrk="0" hangingPunct="1">
                <a:lnSpc>
                  <a:spcPct val="100000"/>
                </a:lnSpc>
              </a:pPr>
              <a:r>
                <a:rPr lang="it-IT" sz="1200" b="0" kern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  <a:cs typeface="+mn-cs"/>
                </a:rPr>
                <a:t>02 89295100</a:t>
              </a:r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4371647C-A40C-4BA3-AA69-36C7EECB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095362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76BD80A2-9020-4394-AB13-CE49038DB9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5591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F18A1126-79D0-4910-AB52-E286CC3B922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8" y="5557944"/>
            <a:ext cx="1778992" cy="9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9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8E884278-ACCD-4351-BD7D-7589F4033E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DEA07B-6F75-48A0-823D-2316DEFC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AD74-AD27-4829-A1AC-54A408BCD965}" type="datetimeFigureOut">
              <a:rPr lang="it-IT" smtClean="0"/>
              <a:t>17/10/2022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FA7A931-42F3-4A26-9F65-D9D54F7E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B40B08-B583-4445-AD81-FBCAC094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F0FD-0277-4FAE-82EC-0F6C20DDB02A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2DCE8214-5F2B-491C-A4E8-C068121A7F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2361" y="2720664"/>
            <a:ext cx="10965635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73C293F6-D639-41A3-AF0B-5ADD8B179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2361" y="3416671"/>
            <a:ext cx="10965635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5403E83-3D38-4118-9E7D-E24F9B2AC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" y="537911"/>
            <a:ext cx="1304639" cy="69406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608E653-B73E-4D27-8CD6-41CB76DEA5A8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8B904BC-52CD-4D5E-A937-8B53E9675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796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CE569CF5-9B08-4C3A-8FE5-D1606604F7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7CBBB0-7E54-4826-B451-4CEDCA682DDD}"/>
              </a:ext>
            </a:extLst>
          </p:cNvPr>
          <p:cNvSpPr txBox="1"/>
          <p:nvPr userDrawn="1"/>
        </p:nvSpPr>
        <p:spPr>
          <a:xfrm>
            <a:off x="843001" y="2799565"/>
            <a:ext cx="612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6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THANKS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012FE40-FA79-4066-874B-C7DC0FC97BA3}"/>
              </a:ext>
            </a:extLst>
          </p:cNvPr>
          <p:cNvSpPr txBox="1"/>
          <p:nvPr userDrawn="1"/>
        </p:nvSpPr>
        <p:spPr>
          <a:xfrm>
            <a:off x="843002" y="4046180"/>
            <a:ext cx="1094930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I contenuti presenti in questo documento sono di proprietà del Gruppo DigiTouch (all right reserved by DigiTouch Spa).</a:t>
            </a:r>
          </a:p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Non possono essere copiati, riprodotti, pubblicati o redistribuiti, se non dopo autorizzazione affermativa scritta alla richiesta di utilizzo.</a:t>
            </a:r>
          </a:p>
          <a:p>
            <a:pPr algn="l"/>
            <a:r>
              <a:rPr lang="en-US" sz="900" b="0" i="1" dirty="0">
                <a:solidFill>
                  <a:schemeClr val="bg1"/>
                </a:solidFill>
                <a:latin typeface="+mn-lt"/>
                <a:cs typeface="Arial"/>
              </a:rPr>
              <a:t>E’ vietata la copia e la riproduzione dei contenuti in qualsiasi modo o forma.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441476B-C143-49C5-A96A-E2F10724B6EE}"/>
              </a:ext>
            </a:extLst>
          </p:cNvPr>
          <p:cNvGrpSpPr/>
          <p:nvPr userDrawn="1"/>
        </p:nvGrpSpPr>
        <p:grpSpPr>
          <a:xfrm>
            <a:off x="4880360" y="6135267"/>
            <a:ext cx="6911950" cy="412600"/>
            <a:chOff x="2352779" y="6135267"/>
            <a:chExt cx="6911950" cy="412600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002CD51-277A-45A2-AF18-F10B40473CF7}"/>
                </a:ext>
              </a:extLst>
            </p:cNvPr>
            <p:cNvSpPr txBox="1"/>
            <p:nvPr userDrawn="1"/>
          </p:nvSpPr>
          <p:spPr>
            <a:xfrm>
              <a:off x="2352779" y="6135267"/>
              <a:ext cx="2765297" cy="409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it-IT"/>
              </a:defPPr>
              <a:lvl1pPr lvl="0">
                <a:lnSpc>
                  <a:spcPts val="2800"/>
                </a:lnSpc>
                <a:defRPr b="0">
                  <a:solidFill>
                    <a:srgbClr val="282E3D"/>
                  </a:solidFill>
                  <a:latin typeface="Barlow Condensed "/>
                </a:defRPr>
              </a:lvl1pPr>
            </a:lstStyle>
            <a:p>
              <a:pPr lvl="0" algn="l"/>
              <a:r>
                <a:rPr lang="it-IT" sz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</a:rPr>
                <a:t>Via Zarotto 2/A - 20124 Milano (MI)</a:t>
              </a:r>
            </a:p>
          </p:txBody>
        </p: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D358C8B1-99DC-4E98-B020-C0FBC33B7BDE}"/>
                </a:ext>
              </a:extLst>
            </p:cNvPr>
            <p:cNvGrpSpPr/>
            <p:nvPr/>
          </p:nvGrpSpPr>
          <p:grpSpPr>
            <a:xfrm>
              <a:off x="8390217" y="6302983"/>
              <a:ext cx="874512" cy="184574"/>
              <a:chOff x="10291442" y="6292876"/>
              <a:chExt cx="924724" cy="195171"/>
            </a:xfrm>
            <a:solidFill>
              <a:schemeClr val="bg1"/>
            </a:solidFill>
          </p:grpSpPr>
          <p:pic>
            <p:nvPicPr>
              <p:cNvPr id="17" name="Elemento grafico 16">
                <a:hlinkClick r:id="rId2"/>
                <a:extLst>
                  <a:ext uri="{FF2B5EF4-FFF2-40B4-BE49-F238E27FC236}">
                    <a16:creationId xmlns:a16="http://schemas.microsoft.com/office/drawing/2014/main" id="{71A3C97F-0149-4054-99E3-F2EFEAB569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636067" y="6296795"/>
                <a:ext cx="217731" cy="177740"/>
              </a:xfrm>
              <a:prstGeom prst="rect">
                <a:avLst/>
              </a:prstGeom>
            </p:spPr>
          </p:pic>
          <p:pic>
            <p:nvPicPr>
              <p:cNvPr id="18" name="Elemento grafico 17">
                <a:hlinkClick r:id="rId5"/>
                <a:extLst>
                  <a:ext uri="{FF2B5EF4-FFF2-40B4-BE49-F238E27FC236}">
                    <a16:creationId xmlns:a16="http://schemas.microsoft.com/office/drawing/2014/main" id="{1B66F7A2-D039-4B66-A775-9D79D435C90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291442" y="6292876"/>
                <a:ext cx="206999" cy="195171"/>
              </a:xfrm>
              <a:prstGeom prst="rect">
                <a:avLst/>
              </a:prstGeom>
            </p:spPr>
          </p:pic>
          <p:pic>
            <p:nvPicPr>
              <p:cNvPr id="19" name="Elemento grafico 18">
                <a:hlinkClick r:id="rId8"/>
                <a:extLst>
                  <a:ext uri="{FF2B5EF4-FFF2-40B4-BE49-F238E27FC236}">
                    <a16:creationId xmlns:a16="http://schemas.microsoft.com/office/drawing/2014/main" id="{B71E3A6B-51FB-4502-AC99-B5946CB4D96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991424" y="6313918"/>
                <a:ext cx="224742" cy="159685"/>
              </a:xfrm>
              <a:prstGeom prst="rect">
                <a:avLst/>
              </a:prstGeom>
            </p:spPr>
          </p:pic>
        </p:grp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21D742D9-FACF-485F-8C63-791681BEB7DD}"/>
                </a:ext>
              </a:extLst>
            </p:cNvPr>
            <p:cNvSpPr txBox="1"/>
            <p:nvPr userDrawn="1"/>
          </p:nvSpPr>
          <p:spPr>
            <a:xfrm>
              <a:off x="6368284" y="6270868"/>
              <a:ext cx="18261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it-IT"/>
              </a:defPPr>
              <a:lvl1pPr>
                <a:lnSpc>
                  <a:spcPts val="2800"/>
                </a:lnSpc>
                <a:defRPr b="0">
                  <a:solidFill>
                    <a:srgbClr val="282E3D"/>
                  </a:solidFill>
                  <a:latin typeface="+mj-lt"/>
                </a:defRPr>
              </a:lvl1pPr>
            </a:lstStyle>
            <a:p>
              <a:pPr marL="0" lvl="0" algn="r" defTabSz="914400" rtl="0" eaLnBrk="1" latinLnBrk="0" hangingPunct="1">
                <a:lnSpc>
                  <a:spcPct val="100000"/>
                </a:lnSpc>
              </a:pPr>
              <a:r>
                <a:rPr lang="it-IT" sz="1200" b="0" kern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  <a:cs typeface="+mn-cs"/>
                </a:rPr>
                <a:t>GRUPPODIGITOUCH.IT</a:t>
              </a:r>
            </a:p>
          </p:txBody>
        </p: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C204ED77-547E-4CAE-8C6E-BD3047E2E71E}"/>
                </a:ext>
              </a:extLst>
            </p:cNvPr>
            <p:cNvCxnSpPr>
              <a:cxnSpLocks/>
            </p:cNvCxnSpPr>
            <p:nvPr/>
          </p:nvCxnSpPr>
          <p:spPr>
            <a:xfrm>
              <a:off x="6298371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DD5119F4-0493-4D08-809C-BCE556CE82CE}"/>
                </a:ext>
              </a:extLst>
            </p:cNvPr>
            <p:cNvSpPr txBox="1"/>
            <p:nvPr userDrawn="1"/>
          </p:nvSpPr>
          <p:spPr>
            <a:xfrm>
              <a:off x="5232870" y="6264458"/>
              <a:ext cx="104387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it-IT"/>
              </a:defPPr>
              <a:lvl1pPr>
                <a:lnSpc>
                  <a:spcPts val="2800"/>
                </a:lnSpc>
                <a:defRPr b="0">
                  <a:solidFill>
                    <a:srgbClr val="282E3D"/>
                  </a:solidFill>
                  <a:latin typeface="+mj-lt"/>
                </a:defRPr>
              </a:lvl1pPr>
            </a:lstStyle>
            <a:p>
              <a:pPr marL="0" lvl="0" algn="r" defTabSz="914400" rtl="0" eaLnBrk="1" latinLnBrk="0" hangingPunct="1">
                <a:lnSpc>
                  <a:spcPct val="100000"/>
                </a:lnSpc>
              </a:pPr>
              <a:r>
                <a:rPr lang="it-IT" sz="1200" b="0" kern="1200" dirty="0">
                  <a:solidFill>
                    <a:schemeClr val="bg1"/>
                  </a:solidFill>
                  <a:latin typeface="+mn-lt"/>
                  <a:ea typeface="Roboto Condensed" panose="02000000000000000000" pitchFamily="2" charset="0"/>
                  <a:cs typeface="+mn-cs"/>
                </a:rPr>
                <a:t>02 89295100</a:t>
              </a:r>
            </a:p>
          </p:txBody>
        </p: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4371647C-A40C-4BA3-AA69-36C7EECBF547}"/>
                </a:ext>
              </a:extLst>
            </p:cNvPr>
            <p:cNvCxnSpPr>
              <a:cxnSpLocks/>
            </p:cNvCxnSpPr>
            <p:nvPr/>
          </p:nvCxnSpPr>
          <p:spPr>
            <a:xfrm>
              <a:off x="5095362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76BD80A2-9020-4394-AB13-CE49038DB9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15591" y="6256204"/>
              <a:ext cx="0" cy="264880"/>
            </a:xfrm>
            <a:prstGeom prst="line">
              <a:avLst/>
            </a:prstGeom>
            <a:ln w="25400">
              <a:solidFill>
                <a:schemeClr val="accent4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F18A1126-79D0-4910-AB52-E286CC3B922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8" y="5557944"/>
            <a:ext cx="1778992" cy="94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15AD2CBB-14F6-4FC5-9E92-7D8473699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DE3F690-5598-4A0D-BF6E-D80E571B62FE}"/>
              </a:ext>
            </a:extLst>
          </p:cNvPr>
          <p:cNvCxnSpPr>
            <a:cxnSpLocks/>
          </p:cNvCxnSpPr>
          <p:nvPr userDrawn="1"/>
        </p:nvCxnSpPr>
        <p:spPr>
          <a:xfrm>
            <a:off x="1933768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0D7543F-BE6C-45B4-A180-866F86F0B24F}"/>
              </a:ext>
            </a:extLst>
          </p:cNvPr>
          <p:cNvCxnSpPr>
            <a:cxnSpLocks/>
          </p:cNvCxnSpPr>
          <p:nvPr userDrawn="1"/>
        </p:nvCxnSpPr>
        <p:spPr>
          <a:xfrm>
            <a:off x="1933768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3DC11819-70B2-4B27-95FA-1DB804A28BDD}"/>
              </a:ext>
            </a:extLst>
          </p:cNvPr>
          <p:cNvSpPr/>
          <p:nvPr userDrawn="1"/>
        </p:nvSpPr>
        <p:spPr>
          <a:xfrm>
            <a:off x="0" y="2498032"/>
            <a:ext cx="1690245" cy="173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1944374" y="2498032"/>
            <a:ext cx="0" cy="14442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1944374" y="4020986"/>
            <a:ext cx="0" cy="21631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F7E3F313-50A7-4622-83BB-52B4710981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2913" y="2746542"/>
            <a:ext cx="1216325" cy="12253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it-IT" dirty="0"/>
              <a:t>LOGO CLIENTE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83CE1DC-522D-4BEA-AEF2-13C1B7FD088A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D504E0C-05C8-401B-B893-DFEA655BC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4" y="537911"/>
            <a:ext cx="1304639" cy="694068"/>
          </a:xfrm>
          <a:prstGeom prst="rect">
            <a:avLst/>
          </a:prstGeom>
        </p:spPr>
      </p:pic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26FBD86F-1AF7-41E2-BA9E-4E59CBBC31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274" y="3963830"/>
            <a:ext cx="4264712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81180F56-8F68-438D-8194-156A5BD165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7274" y="2720664"/>
            <a:ext cx="9680722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0AEADC21-46B9-43EB-A57F-AB3287B7D3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274" y="3416671"/>
            <a:ext cx="9680722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9D67EE32-1EB3-4C43-86DD-F9EE631F90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D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1FB66020-8106-4236-8952-2434FCF89F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F1D8163-5F43-469E-BC92-CFB535BD3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906" y="1286046"/>
            <a:ext cx="4590196" cy="2441593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68682E1-A9E8-4A81-B7D4-F7BC7B703BC0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01D6E701-CE18-EB48-9A6C-140A4B4C10F2}"/>
              </a:ext>
            </a:extLst>
          </p:cNvPr>
          <p:cNvCxnSpPr/>
          <p:nvPr userDrawn="1"/>
        </p:nvCxnSpPr>
        <p:spPr>
          <a:xfrm>
            <a:off x="0" y="5242560"/>
            <a:ext cx="1219200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1925A66-97A6-FE48-A63E-BCB998BF4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14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TITO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4F89AB87-180F-4408-89D8-762D5C468B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DEA07B-6F75-48A0-823D-2316DEFC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AD74-AD27-4829-A1AC-54A408BCD965}" type="datetimeFigureOut">
              <a:rPr lang="it-IT" smtClean="0"/>
              <a:t>17/10/2022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FA7A931-42F3-4A26-9F65-D9D54F7E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B40B08-B583-4445-AD81-FBCAC094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F0FD-0277-4FAE-82EC-0F6C20DDB02A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EC2C3FF-D036-49DD-AF3E-B6BFFD42E110}"/>
              </a:ext>
            </a:extLst>
          </p:cNvPr>
          <p:cNvCxnSpPr>
            <a:cxnSpLocks/>
          </p:cNvCxnSpPr>
          <p:nvPr userDrawn="1"/>
        </p:nvCxnSpPr>
        <p:spPr>
          <a:xfrm>
            <a:off x="659444" y="2498032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9075850-F243-4B60-8B4D-93D696CB9A74}"/>
              </a:ext>
            </a:extLst>
          </p:cNvPr>
          <p:cNvCxnSpPr>
            <a:cxnSpLocks/>
          </p:cNvCxnSpPr>
          <p:nvPr userDrawn="1"/>
        </p:nvCxnSpPr>
        <p:spPr>
          <a:xfrm>
            <a:off x="659444" y="4020986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573A59F4-5B7F-484C-82B3-56727A5DCF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2362" y="3963830"/>
            <a:ext cx="4830763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2DCE8214-5F2B-491C-A4E8-C068121A7F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2361" y="2720664"/>
            <a:ext cx="10965635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73C293F6-D639-41A3-AF0B-5ADD8B179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2361" y="3416671"/>
            <a:ext cx="10965635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5403E83-3D38-4118-9E7D-E24F9B2AC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44" y="537967"/>
            <a:ext cx="1304639" cy="693956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4608E653-B73E-4D27-8CD6-41CB76DEA5A8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535C764C-71D1-5D42-93C5-559C68F0B67E}"/>
              </a:ext>
            </a:extLst>
          </p:cNvPr>
          <p:cNvCxnSpPr/>
          <p:nvPr userDrawn="1"/>
        </p:nvCxnSpPr>
        <p:spPr>
          <a:xfrm>
            <a:off x="0" y="5242560"/>
            <a:ext cx="1219200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7DB79D32-1388-5F4E-A03D-53D5C90D6E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5BA86151-0E88-40AA-A810-1708389B83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DC11819-70B2-4B27-95FA-1DB804A28BDD}"/>
              </a:ext>
            </a:extLst>
          </p:cNvPr>
          <p:cNvSpPr/>
          <p:nvPr userDrawn="1"/>
        </p:nvSpPr>
        <p:spPr>
          <a:xfrm>
            <a:off x="0" y="2498032"/>
            <a:ext cx="1690245" cy="173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F7E3F313-50A7-4622-83BB-52B4710981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2913" y="2746542"/>
            <a:ext cx="1216325" cy="12253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it-IT" dirty="0"/>
              <a:t>LOGO CLIENTE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83CE1DC-522D-4BEA-AEF2-13C1B7FD088A}"/>
              </a:ext>
            </a:extLst>
          </p:cNvPr>
          <p:cNvSpPr/>
          <p:nvPr userDrawn="1"/>
        </p:nvSpPr>
        <p:spPr>
          <a:xfrm>
            <a:off x="0" y="5269230"/>
            <a:ext cx="12192000" cy="15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D504E0C-05C8-401B-B893-DFEA655BC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444" y="537967"/>
            <a:ext cx="1304639" cy="693956"/>
          </a:xfrm>
          <a:prstGeom prst="rect">
            <a:avLst/>
          </a:prstGeom>
        </p:spPr>
      </p:pic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26FBD86F-1AF7-41E2-BA9E-4E59CBBC31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77274" y="3963830"/>
            <a:ext cx="4264712" cy="365125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GG MESE AAAA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81180F56-8F68-438D-8194-156A5BD165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77274" y="2730824"/>
            <a:ext cx="9680722" cy="626754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40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it-IT" dirty="0"/>
              <a:t>TITOLO PRESENTAZIONE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0AEADC21-46B9-43EB-A57F-AB3287B7D3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77274" y="3416671"/>
            <a:ext cx="9680722" cy="363874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2400" kern="120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 smtClean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it-IT" sz="1800" kern="1200" dirty="0">
                <a:solidFill>
                  <a:schemeClr val="bg1"/>
                </a:solidFill>
                <a:latin typeface="Josefin Sans Light Roman" panose="00000400000000000000" pitchFamily="2" charset="0"/>
                <a:ea typeface="+mj-ea"/>
                <a:cs typeface="+mj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it-IT" dirty="0"/>
              <a:t>Sottotitolo</a:t>
            </a:r>
          </a:p>
        </p:txBody>
      </p:sp>
      <p:cxnSp>
        <p:nvCxnSpPr>
          <p:cNvPr id="16" name="Connettore diritto 5">
            <a:extLst>
              <a:ext uri="{FF2B5EF4-FFF2-40B4-BE49-F238E27FC236}">
                <a16:creationId xmlns:a16="http://schemas.microsoft.com/office/drawing/2014/main" id="{4753BF0F-BFB1-B147-9580-46C331DF1A7D}"/>
              </a:ext>
            </a:extLst>
          </p:cNvPr>
          <p:cNvCxnSpPr>
            <a:cxnSpLocks/>
          </p:cNvCxnSpPr>
          <p:nvPr userDrawn="1"/>
        </p:nvCxnSpPr>
        <p:spPr>
          <a:xfrm>
            <a:off x="1944374" y="2498032"/>
            <a:ext cx="0" cy="1444296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6">
            <a:extLst>
              <a:ext uri="{FF2B5EF4-FFF2-40B4-BE49-F238E27FC236}">
                <a16:creationId xmlns:a16="http://schemas.microsoft.com/office/drawing/2014/main" id="{6B04062A-36AF-A645-8012-C24BF16F7AB7}"/>
              </a:ext>
            </a:extLst>
          </p:cNvPr>
          <p:cNvCxnSpPr>
            <a:cxnSpLocks/>
          </p:cNvCxnSpPr>
          <p:nvPr userDrawn="1"/>
        </p:nvCxnSpPr>
        <p:spPr>
          <a:xfrm>
            <a:off x="1944374" y="4020986"/>
            <a:ext cx="0" cy="21631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AB395092-B298-8144-BCF7-A9B32C4567BB}"/>
              </a:ext>
            </a:extLst>
          </p:cNvPr>
          <p:cNvCxnSpPr/>
          <p:nvPr userDrawn="1"/>
        </p:nvCxnSpPr>
        <p:spPr>
          <a:xfrm>
            <a:off x="0" y="5242560"/>
            <a:ext cx="1219200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2F92CBC9-8875-CF4B-A4A1-BA0178E8D3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2217" y="5591857"/>
            <a:ext cx="2450693" cy="9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1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EFD7F10-06A3-4909-A29D-672DC042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E77E3A-799B-4B62-AD52-7D8C47324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33A296-0F07-400B-B41B-E291C3124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5AD74-AD27-4829-A1AC-54A408BCD965}" type="datetimeFigureOut">
              <a:rPr lang="it-IT" smtClean="0"/>
              <a:t>17/10/2022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3AFBB5-EA50-49FF-A449-C3A809F1F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6569CC-DDB3-442B-A464-7107B27E6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3F0FD-0277-4FAE-82EC-0F6C20DDB02A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 descr="Immagine che contiene piazza&#10;&#10;Descrizione generata automaticamente">
            <a:extLst>
              <a:ext uri="{FF2B5EF4-FFF2-40B4-BE49-F238E27FC236}">
                <a16:creationId xmlns:a16="http://schemas.microsoft.com/office/drawing/2014/main" id="{09340A01-901B-5D47-8500-8F8FE895A608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6852" cy="65685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D7E5CD-1241-3F4E-9924-1E7FCD595B88}"/>
              </a:ext>
            </a:extLst>
          </p:cNvPr>
          <p:cNvPicPr>
            <a:picLocks noChangeAspect="1"/>
          </p:cNvPicPr>
          <p:nvPr userDrawn="1"/>
        </p:nvPicPr>
        <p:blipFill>
          <a:blip r:embed="rId53"/>
          <a:stretch>
            <a:fillRect/>
          </a:stretch>
        </p:blipFill>
        <p:spPr>
          <a:xfrm>
            <a:off x="11856720" y="6522720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4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49" r:id="rId4"/>
    <p:sldLayoutId id="2147483750" r:id="rId5"/>
    <p:sldLayoutId id="2147483751" r:id="rId6"/>
    <p:sldLayoutId id="2147483764" r:id="rId7"/>
    <p:sldLayoutId id="2147483765" r:id="rId8"/>
    <p:sldLayoutId id="2147483766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16" r:id="rId28"/>
    <p:sldLayoutId id="2147483717" r:id="rId29"/>
    <p:sldLayoutId id="2147483718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31" r:id="rId43"/>
    <p:sldLayoutId id="2147483732" r:id="rId44"/>
    <p:sldLayoutId id="2147483726" r:id="rId45"/>
    <p:sldLayoutId id="2147483772" r:id="rId46"/>
    <p:sldLayoutId id="2147483728" r:id="rId47"/>
    <p:sldLayoutId id="2147483730" r:id="rId48"/>
    <p:sldLayoutId id="2147483729" r:id="rId49"/>
    <p:sldLayoutId id="2147483752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stackblitz.com/edit/angular-ivy-ohgg8l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A8950BD-4DCA-774D-A8C0-296FDF7FAC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17 Ottobre</a:t>
            </a:r>
            <a:r>
              <a:rPr lang="it-IT" dirty="0">
                <a:solidFill>
                  <a:schemeClr val="accent3"/>
                </a:solidFill>
              </a:rPr>
              <a:t> 2022  -  Emanuele Bruzzesi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648A5-D023-FC42-AF35-C45E96CFBA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360" y="2531974"/>
            <a:ext cx="10965635" cy="626754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>
                <a:solidFill>
                  <a:schemeClr val="accent3"/>
                </a:solidFill>
              </a:rPr>
              <a:t>RxJS</a:t>
            </a:r>
            <a:endParaRPr lang="it-IT" dirty="0">
              <a:solidFill>
                <a:schemeClr val="accent3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7BD8E8-1B9D-2D4E-9B7E-106D884441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2360" y="3305804"/>
            <a:ext cx="10965635" cy="363874"/>
          </a:xfrm>
        </p:spPr>
        <p:txBody>
          <a:bodyPr/>
          <a:lstStyle/>
          <a:p>
            <a:r>
              <a:rPr lang="it-IT" sz="1800" dirty="0"/>
              <a:t>Guida rapida agli </a:t>
            </a:r>
            <a:r>
              <a:rPr lang="it-IT" sz="1800" dirty="0" err="1"/>
              <a:t>Higher</a:t>
            </a:r>
            <a:r>
              <a:rPr lang="it-IT" sz="1800" dirty="0"/>
              <a:t>-Order Mapping </a:t>
            </a:r>
            <a:r>
              <a:rPr lang="it-IT" sz="1800" dirty="0" err="1"/>
              <a:t>Operators</a:t>
            </a:r>
            <a:r>
              <a:rPr lang="it-IT" sz="1800" dirty="0"/>
              <a:t>: </a:t>
            </a:r>
          </a:p>
          <a:p>
            <a:r>
              <a:rPr lang="it-IT" sz="1800" dirty="0" err="1"/>
              <a:t>mergeMap</a:t>
            </a:r>
            <a:r>
              <a:rPr lang="it-IT" sz="1800" dirty="0"/>
              <a:t>, </a:t>
            </a:r>
            <a:r>
              <a:rPr lang="it-IT" sz="1800" dirty="0" err="1"/>
              <a:t>concatMap</a:t>
            </a:r>
            <a:r>
              <a:rPr lang="it-IT" sz="1800" dirty="0"/>
              <a:t>, </a:t>
            </a:r>
            <a:r>
              <a:rPr lang="it-IT" sz="1800" dirty="0" err="1"/>
              <a:t>switchMap</a:t>
            </a:r>
            <a:r>
              <a:rPr lang="it-IT" sz="1800" dirty="0"/>
              <a:t>, </a:t>
            </a:r>
            <a:r>
              <a:rPr lang="it-IT" sz="1800" dirty="0" err="1"/>
              <a:t>exhaustMap</a:t>
            </a:r>
            <a:endParaRPr lang="it-IT" sz="18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3E214E-BE36-373E-49AF-2ADA3693DF8B}"/>
              </a:ext>
            </a:extLst>
          </p:cNvPr>
          <p:cNvSpPr txBox="1"/>
          <p:nvPr/>
        </p:nvSpPr>
        <p:spPr>
          <a:xfrm>
            <a:off x="892360" y="4623107"/>
            <a:ext cx="5083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accent3"/>
                </a:solidFill>
                <a:ea typeface="+mj-ea"/>
                <a:cs typeface="+mj-cs"/>
              </a:rPr>
              <a:t>Ref: </a:t>
            </a:r>
            <a:r>
              <a:rPr lang="it-IT" sz="1200" dirty="0">
                <a:solidFill>
                  <a:schemeClr val="accent3"/>
                </a:solidFill>
                <a:ea typeface="+mj-ea"/>
                <a:cs typeface="+mj-cs"/>
                <a:hlinkClick r:id="rId2"/>
              </a:rPr>
              <a:t>https://blog.angular-university.io/rxjs-higher-order-mapping</a:t>
            </a:r>
            <a:endParaRPr lang="it-IT" sz="1200" dirty="0">
              <a:solidFill>
                <a:schemeClr val="accent3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9736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0767A64-0F3A-F74A-78AE-60675CF4C5B7}"/>
              </a:ext>
            </a:extLst>
          </p:cNvPr>
          <p:cNvSpPr/>
          <p:nvPr/>
        </p:nvSpPr>
        <p:spPr>
          <a:xfrm>
            <a:off x="4915949" y="6259646"/>
            <a:ext cx="7021585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E4EB05-2D5E-447F-3408-9AAAD14C00C3}"/>
              </a:ext>
            </a:extLst>
          </p:cNvPr>
          <p:cNvSpPr txBox="1"/>
          <p:nvPr/>
        </p:nvSpPr>
        <p:spPr>
          <a:xfrm>
            <a:off x="5561213" y="6232243"/>
            <a:ext cx="573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Via Gibilmanna 4 - 00146 Roma (RM)</a:t>
            </a:r>
            <a:r>
              <a:rPr lang="it-IT" sz="1200" dirty="0">
                <a:solidFill>
                  <a:schemeClr val="bg1"/>
                </a:solidFill>
              </a:rPr>
              <a:t>  </a:t>
            </a:r>
            <a:r>
              <a:rPr lang="it-IT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|</a:t>
            </a:r>
            <a:r>
              <a:rPr lang="it-IT" sz="1200" dirty="0">
                <a:solidFill>
                  <a:schemeClr val="bg1"/>
                </a:solidFill>
              </a:rPr>
              <a:t>  </a:t>
            </a:r>
            <a:r>
              <a:rPr lang="it-IT" sz="1100" dirty="0">
                <a:solidFill>
                  <a:schemeClr val="bg1"/>
                </a:solidFill>
              </a:rPr>
              <a:t>06 591 1669  </a:t>
            </a:r>
            <a:r>
              <a:rPr lang="it-IT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|</a:t>
            </a:r>
            <a:r>
              <a:rPr lang="it-IT" sz="1200" dirty="0">
                <a:solidFill>
                  <a:schemeClr val="bg1"/>
                </a:solidFill>
              </a:rPr>
              <a:t>  </a:t>
            </a:r>
            <a:r>
              <a:rPr lang="it-IT" sz="1100" dirty="0">
                <a:solidFill>
                  <a:schemeClr val="bg1"/>
                </a:solidFill>
              </a:rPr>
              <a:t>GRUPPODIGITOUCH.IT</a:t>
            </a:r>
          </a:p>
        </p:txBody>
      </p:sp>
    </p:spTree>
    <p:extLst>
      <p:ext uri="{BB962C8B-B14F-4D97-AF65-F5344CB8AC3E}">
        <p14:creationId xmlns:p14="http://schemas.microsoft.com/office/powerpoint/2010/main" val="95325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E0A19A-4C64-46A8-8C7E-24A2121C3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sz="1600" b="1" dirty="0"/>
              <a:t>OBSERVABLE &amp; MAP</a:t>
            </a:r>
            <a:endParaRPr lang="it-IT" b="1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420E1-442E-41B6-ABA8-E9CA221F6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507" y="1434903"/>
            <a:ext cx="4813488" cy="4978860"/>
          </a:xfrm>
        </p:spPr>
        <p:txBody>
          <a:bodyPr/>
          <a:lstStyle/>
          <a:p>
            <a:pPr algn="l" fontAlgn="base"/>
            <a:r>
              <a:rPr lang="en-US" b="1" dirty="0" err="1">
                <a:solidFill>
                  <a:srgbClr val="212529"/>
                </a:solidFill>
              </a:rPr>
              <a:t>RxJS</a:t>
            </a:r>
            <a:r>
              <a:rPr lang="en-US" dirty="0">
                <a:solidFill>
                  <a:srgbClr val="212529"/>
                </a:solidFill>
              </a:rPr>
              <a:t> è </a:t>
            </a:r>
            <a:r>
              <a:rPr lang="en-US" dirty="0" err="1">
                <a:solidFill>
                  <a:srgbClr val="212529"/>
                </a:solidFill>
              </a:rPr>
              <a:t>una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libreria</a:t>
            </a:r>
            <a:r>
              <a:rPr lang="en-US" dirty="0">
                <a:solidFill>
                  <a:srgbClr val="212529"/>
                </a:solidFill>
              </a:rPr>
              <a:t> per </a:t>
            </a:r>
            <a:r>
              <a:rPr lang="en-US" dirty="0" err="1">
                <a:solidFill>
                  <a:srgbClr val="212529"/>
                </a:solidFill>
              </a:rPr>
              <a:t>gestire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eventi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asincroni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tramite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l’utilizzo</a:t>
            </a:r>
            <a:r>
              <a:rPr lang="en-US" dirty="0">
                <a:solidFill>
                  <a:srgbClr val="212529"/>
                </a:solidFill>
              </a:rPr>
              <a:t> del </a:t>
            </a:r>
            <a:r>
              <a:rPr lang="en-US" dirty="0" err="1">
                <a:solidFill>
                  <a:srgbClr val="212529"/>
                </a:solidFill>
              </a:rPr>
              <a:t>concetto</a:t>
            </a:r>
            <a:r>
              <a:rPr lang="en-US" dirty="0">
                <a:solidFill>
                  <a:srgbClr val="212529"/>
                </a:solidFill>
              </a:rPr>
              <a:t> di Observable.</a:t>
            </a: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  <a:p>
            <a:pPr fontAlgn="base"/>
            <a:r>
              <a:rPr lang="en-US" dirty="0">
                <a:solidFill>
                  <a:srgbClr val="212529"/>
                </a:solidFill>
              </a:rPr>
              <a:t>Un </a:t>
            </a:r>
            <a:r>
              <a:rPr lang="en-US" b="1" dirty="0">
                <a:solidFill>
                  <a:srgbClr val="212529"/>
                </a:solidFill>
              </a:rPr>
              <a:t>Observable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rappresenta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una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collezione</a:t>
            </a:r>
            <a:r>
              <a:rPr lang="en-US" dirty="0">
                <a:solidFill>
                  <a:srgbClr val="212529"/>
                </a:solidFill>
              </a:rPr>
              <a:t> di </a:t>
            </a:r>
            <a:r>
              <a:rPr lang="en-US" dirty="0" err="1">
                <a:solidFill>
                  <a:srgbClr val="212529"/>
                </a:solidFill>
              </a:rPr>
              <a:t>valori</a:t>
            </a:r>
            <a:r>
              <a:rPr lang="en-US" dirty="0">
                <a:solidFill>
                  <a:srgbClr val="212529"/>
                </a:solidFill>
              </a:rPr>
              <a:t> o </a:t>
            </a:r>
            <a:r>
              <a:rPr lang="en-US" dirty="0" err="1">
                <a:solidFill>
                  <a:srgbClr val="212529"/>
                </a:solidFill>
              </a:rPr>
              <a:t>eventi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emessi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nel</a:t>
            </a:r>
            <a:r>
              <a:rPr lang="en-US" dirty="0">
                <a:solidFill>
                  <a:srgbClr val="212529"/>
                </a:solidFill>
              </a:rPr>
              <a:t> tempo a cui ci </a:t>
            </a:r>
            <a:r>
              <a:rPr lang="en-US" dirty="0" err="1">
                <a:solidFill>
                  <a:srgbClr val="212529"/>
                </a:solidFill>
              </a:rPr>
              <a:t>si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può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sottoscrivere</a:t>
            </a:r>
            <a:r>
              <a:rPr lang="en-US" dirty="0">
                <a:solidFill>
                  <a:srgbClr val="212529"/>
                </a:solidFill>
              </a:rPr>
              <a:t> in </a:t>
            </a:r>
            <a:r>
              <a:rPr lang="en-US" dirty="0" err="1">
                <a:solidFill>
                  <a:srgbClr val="212529"/>
                </a:solidFill>
              </a:rPr>
              <a:t>qualsiasi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momento</a:t>
            </a:r>
            <a:r>
              <a:rPr lang="en-US" dirty="0">
                <a:solidFill>
                  <a:srgbClr val="212529"/>
                </a:solidFill>
              </a:rPr>
              <a:t> per </a:t>
            </a:r>
            <a:r>
              <a:rPr lang="en-US" dirty="0" err="1">
                <a:solidFill>
                  <a:srgbClr val="212529"/>
                </a:solidFill>
              </a:rPr>
              <a:t>poterli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leggere</a:t>
            </a:r>
            <a:r>
              <a:rPr lang="en-US" dirty="0">
                <a:solidFill>
                  <a:srgbClr val="212529"/>
                </a:solidFill>
              </a:rPr>
              <a:t>.</a:t>
            </a: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  <a:p>
            <a:pPr algn="l" fontAlgn="base"/>
            <a:r>
              <a:rPr lang="en-US" dirty="0">
                <a:solidFill>
                  <a:srgbClr val="212529"/>
                </a:solidFill>
              </a:rPr>
              <a:t>Con </a:t>
            </a:r>
            <a:r>
              <a:rPr lang="en-US" dirty="0" err="1">
                <a:solidFill>
                  <a:srgbClr val="212529"/>
                </a:solidFill>
              </a:rPr>
              <a:t>l’operatore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b="1" dirty="0">
                <a:solidFill>
                  <a:srgbClr val="212529"/>
                </a:solidFill>
              </a:rPr>
              <a:t>map</a:t>
            </a:r>
            <a:r>
              <a:rPr lang="en-US" dirty="0">
                <a:solidFill>
                  <a:srgbClr val="212529"/>
                </a:solidFill>
              </a:rPr>
              <a:t> è </a:t>
            </a:r>
            <a:r>
              <a:rPr lang="en-US" dirty="0" err="1">
                <a:solidFill>
                  <a:srgbClr val="212529"/>
                </a:solidFill>
              </a:rPr>
              <a:t>possibile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prendere</a:t>
            </a:r>
            <a:r>
              <a:rPr lang="en-US" dirty="0">
                <a:solidFill>
                  <a:srgbClr val="212529"/>
                </a:solidFill>
              </a:rPr>
              <a:t> uno stream di </a:t>
            </a:r>
            <a:r>
              <a:rPr lang="en-US" dirty="0" err="1">
                <a:solidFill>
                  <a:srgbClr val="212529"/>
                </a:solidFill>
              </a:rPr>
              <a:t>valori</a:t>
            </a:r>
            <a:r>
              <a:rPr lang="en-US" dirty="0">
                <a:solidFill>
                  <a:srgbClr val="212529"/>
                </a:solidFill>
              </a:rPr>
              <a:t> e </a:t>
            </a:r>
            <a:r>
              <a:rPr lang="en-US" dirty="0" err="1">
                <a:solidFill>
                  <a:srgbClr val="212529"/>
                </a:solidFill>
              </a:rPr>
              <a:t>crearne</a:t>
            </a:r>
            <a:r>
              <a:rPr lang="en-US" dirty="0">
                <a:solidFill>
                  <a:srgbClr val="212529"/>
                </a:solidFill>
              </a:rPr>
              <a:t> uno nuovo </a:t>
            </a:r>
            <a:r>
              <a:rPr lang="en-US" dirty="0" err="1">
                <a:solidFill>
                  <a:srgbClr val="212529"/>
                </a:solidFill>
              </a:rPr>
              <a:t>trasformando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ogni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valore</a:t>
            </a:r>
            <a:r>
              <a:rPr lang="en-US" dirty="0">
                <a:solidFill>
                  <a:srgbClr val="212529"/>
                </a:solidFill>
              </a:rPr>
              <a:t> di </a:t>
            </a:r>
            <a:r>
              <a:rPr lang="en-US" dirty="0" err="1">
                <a:solidFill>
                  <a:srgbClr val="212529"/>
                </a:solidFill>
              </a:rPr>
              <a:t>partenza</a:t>
            </a:r>
            <a:r>
              <a:rPr lang="en-US" dirty="0">
                <a:solidFill>
                  <a:srgbClr val="212529"/>
                </a:solidFill>
              </a:rPr>
              <a:t> secondo la </a:t>
            </a:r>
            <a:r>
              <a:rPr lang="en-US" dirty="0" err="1">
                <a:solidFill>
                  <a:srgbClr val="212529"/>
                </a:solidFill>
              </a:rPr>
              <a:t>funzione</a:t>
            </a:r>
            <a:r>
              <a:rPr lang="en-US" dirty="0">
                <a:solidFill>
                  <a:srgbClr val="212529"/>
                </a:solidFill>
              </a:rPr>
              <a:t> passata.</a:t>
            </a: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  <a:p>
            <a:pPr algn="l" fontAlgn="base"/>
            <a:r>
              <a:rPr lang="en-US" dirty="0">
                <a:solidFill>
                  <a:srgbClr val="212529"/>
                </a:solidFill>
              </a:rPr>
              <a:t>(es. [1, 2, 3].map(x =&gt; 10*x)  --- &gt; [10, 20, 30])</a:t>
            </a: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  <a:p>
            <a:pPr algn="l" fontAlgn="base"/>
            <a:r>
              <a:rPr lang="en-US" dirty="0" err="1">
                <a:solidFill>
                  <a:srgbClr val="212529"/>
                </a:solidFill>
              </a:rPr>
              <a:t>Possiamo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quindi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prendere</a:t>
            </a:r>
            <a:r>
              <a:rPr lang="en-US" dirty="0">
                <a:solidFill>
                  <a:srgbClr val="212529"/>
                </a:solidFill>
              </a:rPr>
              <a:t> un Observable come stream </a:t>
            </a:r>
            <a:r>
              <a:rPr lang="en-US" dirty="0" err="1">
                <a:solidFill>
                  <a:srgbClr val="212529"/>
                </a:solidFill>
              </a:rPr>
              <a:t>su</a:t>
            </a:r>
            <a:r>
              <a:rPr lang="en-US" dirty="0">
                <a:solidFill>
                  <a:srgbClr val="212529"/>
                </a:solidFill>
              </a:rPr>
              <a:t> cui </a:t>
            </a:r>
            <a:r>
              <a:rPr lang="en-US" dirty="0" err="1">
                <a:solidFill>
                  <a:srgbClr val="212529"/>
                </a:solidFill>
              </a:rPr>
              <a:t>usare</a:t>
            </a:r>
            <a:r>
              <a:rPr lang="en-US" dirty="0">
                <a:solidFill>
                  <a:srgbClr val="212529"/>
                </a:solidFill>
              </a:rPr>
              <a:t> il map per </a:t>
            </a:r>
            <a:r>
              <a:rPr lang="en-US" dirty="0" err="1">
                <a:solidFill>
                  <a:srgbClr val="212529"/>
                </a:solidFill>
              </a:rPr>
              <a:t>restituire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nuovi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valori</a:t>
            </a:r>
            <a:r>
              <a:rPr lang="en-US" dirty="0">
                <a:solidFill>
                  <a:srgbClr val="212529"/>
                </a:solidFill>
              </a:rPr>
              <a:t>, </a:t>
            </a:r>
            <a:r>
              <a:rPr lang="en-US" dirty="0" err="1">
                <a:solidFill>
                  <a:srgbClr val="212529"/>
                </a:solidFill>
              </a:rPr>
              <a:t>che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saranno</a:t>
            </a:r>
            <a:r>
              <a:rPr lang="en-US" dirty="0">
                <a:solidFill>
                  <a:srgbClr val="212529"/>
                </a:solidFill>
              </a:rPr>
              <a:t> il </a:t>
            </a:r>
            <a:r>
              <a:rPr lang="en-US" dirty="0" err="1">
                <a:solidFill>
                  <a:srgbClr val="212529"/>
                </a:solidFill>
              </a:rPr>
              <a:t>risultato</a:t>
            </a:r>
            <a:r>
              <a:rPr lang="en-US" dirty="0">
                <a:solidFill>
                  <a:srgbClr val="212529"/>
                </a:solidFill>
              </a:rPr>
              <a:t> di </a:t>
            </a:r>
            <a:r>
              <a:rPr lang="en-US" dirty="0" err="1">
                <a:solidFill>
                  <a:srgbClr val="212529"/>
                </a:solidFill>
              </a:rPr>
              <a:t>una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funzione</a:t>
            </a:r>
            <a:r>
              <a:rPr lang="en-US" dirty="0">
                <a:solidFill>
                  <a:srgbClr val="212529"/>
                </a:solidFill>
              </a:rPr>
              <a:t> applicate </a:t>
            </a:r>
            <a:r>
              <a:rPr lang="en-US" dirty="0" err="1">
                <a:solidFill>
                  <a:srgbClr val="212529"/>
                </a:solidFill>
              </a:rPr>
              <a:t>su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ciascun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valore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emesso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dall’Observable</a:t>
            </a:r>
            <a:r>
              <a:rPr lang="en-US" dirty="0">
                <a:solidFill>
                  <a:srgbClr val="212529"/>
                </a:solidFill>
              </a:rPr>
              <a:t>.</a:t>
            </a: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D2AB23-EF2A-0A14-63BC-16A2B63386BE}"/>
              </a:ext>
            </a:extLst>
          </p:cNvPr>
          <p:cNvSpPr txBox="1"/>
          <p:nvPr/>
        </p:nvSpPr>
        <p:spPr>
          <a:xfrm>
            <a:off x="6696223" y="4642339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b="1" dirty="0">
                <a:solidFill>
                  <a:schemeClr val="bg1"/>
                </a:solidFill>
              </a:rPr>
              <a:t>SPOILER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2C7A931-70C5-EFDD-C1FF-F82D1FEF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025" y="599936"/>
            <a:ext cx="5391468" cy="24249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7D390E3-3753-DE7C-CD15-03B5E3B1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25" y="3564033"/>
            <a:ext cx="5391468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E0A19A-4C64-46A8-8C7E-24A2121C3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sz="1600" b="1" dirty="0"/>
              <a:t>HIGHER-ORDER MAPPING</a:t>
            </a:r>
            <a:endParaRPr lang="it-IT" b="1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420E1-442E-41B6-ABA8-E9CA221F6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507" y="1434903"/>
            <a:ext cx="4813488" cy="4978860"/>
          </a:xfrm>
        </p:spPr>
        <p:txBody>
          <a:bodyPr/>
          <a:lstStyle/>
          <a:p>
            <a:pPr algn="l" fontAlgn="base"/>
            <a:r>
              <a:rPr lang="en-US" sz="1400" dirty="0">
                <a:solidFill>
                  <a:srgbClr val="212529"/>
                </a:solidFill>
              </a:rPr>
              <a:t>Con </a:t>
            </a:r>
            <a:r>
              <a:rPr lang="en-US" sz="1400" b="1" dirty="0" err="1">
                <a:solidFill>
                  <a:srgbClr val="212529"/>
                </a:solidFill>
              </a:rPr>
              <a:t>l’higher</a:t>
            </a:r>
            <a:r>
              <a:rPr lang="en-US" sz="1400" b="1" dirty="0">
                <a:solidFill>
                  <a:srgbClr val="212529"/>
                </a:solidFill>
              </a:rPr>
              <a:t>-order mapping</a:t>
            </a:r>
            <a:r>
              <a:rPr lang="en-US" sz="1400" dirty="0">
                <a:solidFill>
                  <a:srgbClr val="212529"/>
                </a:solidFill>
              </a:rPr>
              <a:t>, </a:t>
            </a:r>
            <a:r>
              <a:rPr lang="en-US" sz="1400" dirty="0" err="1">
                <a:solidFill>
                  <a:srgbClr val="212529"/>
                </a:solidFill>
              </a:rPr>
              <a:t>invece</a:t>
            </a:r>
            <a:r>
              <a:rPr lang="en-US" sz="1400" dirty="0">
                <a:solidFill>
                  <a:srgbClr val="212529"/>
                </a:solidFill>
              </a:rPr>
              <a:t> di </a:t>
            </a:r>
            <a:r>
              <a:rPr lang="en-US" sz="1400" dirty="0" err="1">
                <a:solidFill>
                  <a:srgbClr val="212529"/>
                </a:solidFill>
              </a:rPr>
              <a:t>mappare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semplici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 in </a:t>
            </a:r>
            <a:r>
              <a:rPr lang="en-US" sz="1400" dirty="0" err="1">
                <a:solidFill>
                  <a:srgbClr val="212529"/>
                </a:solidFill>
              </a:rPr>
              <a:t>altri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, </a:t>
            </a:r>
            <a:r>
              <a:rPr lang="en-US" sz="1400" dirty="0" err="1">
                <a:solidFill>
                  <a:srgbClr val="212529"/>
                </a:solidFill>
              </a:rPr>
              <a:t>ogni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verrà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mappato</a:t>
            </a:r>
            <a:r>
              <a:rPr lang="en-US" sz="1400" dirty="0">
                <a:solidFill>
                  <a:srgbClr val="212529"/>
                </a:solidFill>
              </a:rPr>
              <a:t> in un </a:t>
            </a:r>
            <a:r>
              <a:rPr lang="en-US" sz="1400" b="1" dirty="0">
                <a:solidFill>
                  <a:srgbClr val="212529"/>
                </a:solidFill>
              </a:rPr>
              <a:t>Observable</a:t>
            </a:r>
            <a:r>
              <a:rPr lang="en-US" sz="1400" dirty="0">
                <a:solidFill>
                  <a:srgbClr val="212529"/>
                </a:solidFill>
              </a:rPr>
              <a:t>.</a:t>
            </a:r>
          </a:p>
          <a:p>
            <a:pPr algn="l" fontAlgn="base"/>
            <a:endParaRPr lang="en-US" sz="1400" dirty="0">
              <a:solidFill>
                <a:srgbClr val="212529"/>
              </a:solidFill>
            </a:endParaRPr>
          </a:p>
          <a:p>
            <a:pPr algn="l" fontAlgn="base"/>
            <a:endParaRPr lang="en-US" sz="1400" dirty="0">
              <a:solidFill>
                <a:srgbClr val="212529"/>
              </a:solidFill>
            </a:endParaRPr>
          </a:p>
          <a:p>
            <a:pPr algn="l" fontAlgn="base"/>
            <a:r>
              <a:rPr lang="en-US" sz="1400" dirty="0">
                <a:solidFill>
                  <a:srgbClr val="212529"/>
                </a:solidFill>
              </a:rPr>
              <a:t>Il </a:t>
            </a:r>
            <a:r>
              <a:rPr lang="en-US" sz="1400" dirty="0" err="1">
                <a:solidFill>
                  <a:srgbClr val="212529"/>
                </a:solidFill>
              </a:rPr>
              <a:t>risultato</a:t>
            </a:r>
            <a:r>
              <a:rPr lang="en-US" sz="1400" dirty="0">
                <a:solidFill>
                  <a:srgbClr val="212529"/>
                </a:solidFill>
              </a:rPr>
              <a:t> è </a:t>
            </a:r>
            <a:r>
              <a:rPr lang="en-US" sz="1400" dirty="0" err="1">
                <a:solidFill>
                  <a:srgbClr val="212529"/>
                </a:solidFill>
              </a:rPr>
              <a:t>appunto</a:t>
            </a:r>
            <a:r>
              <a:rPr lang="en-US" sz="1400" dirty="0">
                <a:solidFill>
                  <a:srgbClr val="212529"/>
                </a:solidFill>
              </a:rPr>
              <a:t> un </a:t>
            </a:r>
            <a:r>
              <a:rPr lang="en-US" sz="1400" b="1" dirty="0">
                <a:solidFill>
                  <a:srgbClr val="212529"/>
                </a:solidFill>
              </a:rPr>
              <a:t>higher-order Observable</a:t>
            </a:r>
            <a:r>
              <a:rPr lang="en-US" sz="1400" dirty="0">
                <a:solidFill>
                  <a:srgbClr val="212529"/>
                </a:solidFill>
              </a:rPr>
              <a:t>. </a:t>
            </a:r>
          </a:p>
          <a:p>
            <a:pPr algn="l" fontAlgn="base"/>
            <a:r>
              <a:rPr lang="en-US" sz="1400" dirty="0">
                <a:solidFill>
                  <a:srgbClr val="212529"/>
                </a:solidFill>
              </a:rPr>
              <a:t>E’ come </a:t>
            </a:r>
            <a:r>
              <a:rPr lang="en-US" sz="1400" dirty="0" err="1">
                <a:solidFill>
                  <a:srgbClr val="212529"/>
                </a:solidFill>
              </a:rPr>
              <a:t>ogni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altro</a:t>
            </a:r>
            <a:r>
              <a:rPr lang="en-US" sz="1400" dirty="0">
                <a:solidFill>
                  <a:srgbClr val="212529"/>
                </a:solidFill>
              </a:rPr>
              <a:t> Observable, ma </a:t>
            </a:r>
            <a:r>
              <a:rPr lang="en-US" sz="1400" dirty="0" err="1">
                <a:solidFill>
                  <a:srgbClr val="212529"/>
                </a:solidFill>
              </a:rPr>
              <a:t>anche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suoi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sono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essi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stessi</a:t>
            </a:r>
            <a:r>
              <a:rPr lang="en-US" sz="1400" dirty="0">
                <a:solidFill>
                  <a:srgbClr val="212529"/>
                </a:solidFill>
              </a:rPr>
              <a:t> Observables a cui ci </a:t>
            </a:r>
            <a:r>
              <a:rPr lang="en-US" sz="1400" dirty="0" err="1">
                <a:solidFill>
                  <a:srgbClr val="212529"/>
                </a:solidFill>
              </a:rPr>
              <a:t>si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può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sottoscrivere</a:t>
            </a:r>
            <a:r>
              <a:rPr lang="en-US" sz="1400" dirty="0">
                <a:solidFill>
                  <a:srgbClr val="212529"/>
                </a:solidFill>
              </a:rPr>
              <a:t>.</a:t>
            </a: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  <a:p>
            <a:pPr algn="l" fontAlgn="base"/>
            <a:r>
              <a:rPr lang="en-US" sz="1400" dirty="0" err="1">
                <a:solidFill>
                  <a:srgbClr val="212529"/>
                </a:solidFill>
              </a:rPr>
              <a:t>Sembra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ridondante</a:t>
            </a:r>
            <a:r>
              <a:rPr lang="en-US" sz="1400" dirty="0">
                <a:solidFill>
                  <a:srgbClr val="212529"/>
                </a:solidFill>
              </a:rPr>
              <a:t> ma in </a:t>
            </a:r>
            <a:r>
              <a:rPr lang="en-US" sz="1400" dirty="0" err="1">
                <a:solidFill>
                  <a:srgbClr val="212529"/>
                </a:solidFill>
              </a:rPr>
              <a:t>realtà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questo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tipo</a:t>
            </a:r>
            <a:r>
              <a:rPr lang="en-US" sz="1400" dirty="0">
                <a:solidFill>
                  <a:srgbClr val="212529"/>
                </a:solidFill>
              </a:rPr>
              <a:t> di mapping </a:t>
            </a:r>
            <a:r>
              <a:rPr lang="en-US" sz="1400" dirty="0" err="1">
                <a:solidFill>
                  <a:srgbClr val="212529"/>
                </a:solidFill>
              </a:rPr>
              <a:t>avviene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spesso</a:t>
            </a:r>
            <a:r>
              <a:rPr lang="en-US" sz="1400" dirty="0">
                <a:solidFill>
                  <a:srgbClr val="212529"/>
                </a:solidFill>
              </a:rPr>
              <a:t> e </a:t>
            </a:r>
            <a:r>
              <a:rPr lang="en-US" sz="1400" dirty="0" err="1">
                <a:solidFill>
                  <a:srgbClr val="212529"/>
                </a:solidFill>
              </a:rPr>
              <a:t>gestendolo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manualmente</a:t>
            </a:r>
            <a:r>
              <a:rPr lang="en-US" sz="1400" dirty="0">
                <a:solidFill>
                  <a:srgbClr val="212529"/>
                </a:solidFill>
              </a:rPr>
              <a:t> senza </a:t>
            </a:r>
            <a:r>
              <a:rPr lang="en-US" sz="1400" dirty="0" err="1">
                <a:solidFill>
                  <a:srgbClr val="212529"/>
                </a:solidFill>
              </a:rPr>
              <a:t>usare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RxJs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rischia</a:t>
            </a:r>
            <a:r>
              <a:rPr lang="en-US" sz="1400" dirty="0">
                <a:solidFill>
                  <a:srgbClr val="212529"/>
                </a:solidFill>
              </a:rPr>
              <a:t> di </a:t>
            </a:r>
            <a:r>
              <a:rPr lang="en-US" sz="1400" dirty="0" err="1">
                <a:solidFill>
                  <a:srgbClr val="212529"/>
                </a:solidFill>
              </a:rPr>
              <a:t>cadere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nell’</a:t>
            </a:r>
            <a:r>
              <a:rPr lang="en-US" sz="1400" b="1" dirty="0" err="1">
                <a:solidFill>
                  <a:srgbClr val="212529"/>
                </a:solidFill>
              </a:rPr>
              <a:t>anti</a:t>
            </a:r>
            <a:r>
              <a:rPr lang="en-US" sz="1400" b="1" dirty="0">
                <a:solidFill>
                  <a:srgbClr val="212529"/>
                </a:solidFill>
              </a:rPr>
              <a:t>-pattern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b="1" dirty="0" err="1">
                <a:solidFill>
                  <a:srgbClr val="212529"/>
                </a:solidFill>
              </a:rPr>
              <a:t>delle</a:t>
            </a:r>
            <a:r>
              <a:rPr lang="en-US" sz="1400" b="1" dirty="0">
                <a:solidFill>
                  <a:srgbClr val="212529"/>
                </a:solidFill>
              </a:rPr>
              <a:t> subscribe </a:t>
            </a:r>
            <a:r>
              <a:rPr lang="en-US" sz="1400" b="1" dirty="0" err="1">
                <a:solidFill>
                  <a:srgbClr val="212529"/>
                </a:solidFill>
              </a:rPr>
              <a:t>annidate</a:t>
            </a:r>
            <a:r>
              <a:rPr lang="en-US" sz="1400" dirty="0">
                <a:solidFill>
                  <a:srgbClr val="212529"/>
                </a:solidFill>
              </a:rPr>
              <a:t>.</a:t>
            </a:r>
          </a:p>
          <a:p>
            <a:pPr algn="l" fontAlgn="base"/>
            <a:endParaRPr lang="en-US" dirty="0">
              <a:solidFill>
                <a:srgbClr val="212529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87A82A8-64CE-8413-6BBD-BB072EDC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4341"/>
            <a:ext cx="5416110" cy="2932242"/>
          </a:xfrm>
          <a:prstGeom prst="rect">
            <a:avLst/>
          </a:prstGeom>
        </p:spPr>
      </p:pic>
      <p:sp>
        <p:nvSpPr>
          <p:cNvPr id="8" name="Segno di moltiplicazione 7">
            <a:extLst>
              <a:ext uri="{FF2B5EF4-FFF2-40B4-BE49-F238E27FC236}">
                <a16:creationId xmlns:a16="http://schemas.microsoft.com/office/drawing/2014/main" id="{350811B6-D811-F335-9922-7306D0404CFB}"/>
              </a:ext>
            </a:extLst>
          </p:cNvPr>
          <p:cNvSpPr/>
          <p:nvPr/>
        </p:nvSpPr>
        <p:spPr>
          <a:xfrm>
            <a:off x="11103712" y="105943"/>
            <a:ext cx="816796" cy="81679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518B91D-41FE-CBB2-C3E4-C41C8C69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16327"/>
            <a:ext cx="5428535" cy="2299196"/>
          </a:xfrm>
          <a:prstGeom prst="rect">
            <a:avLst/>
          </a:prstGeom>
        </p:spPr>
      </p:pic>
      <p:sp>
        <p:nvSpPr>
          <p:cNvPr id="12" name="Cerchio vuoto 11">
            <a:extLst>
              <a:ext uri="{FF2B5EF4-FFF2-40B4-BE49-F238E27FC236}">
                <a16:creationId xmlns:a16="http://schemas.microsoft.com/office/drawing/2014/main" id="{C99AD854-6DC3-A928-74CA-2CF752EDB258}"/>
              </a:ext>
            </a:extLst>
          </p:cNvPr>
          <p:cNvSpPr/>
          <p:nvPr/>
        </p:nvSpPr>
        <p:spPr>
          <a:xfrm>
            <a:off x="11210069" y="3714286"/>
            <a:ext cx="604082" cy="604082"/>
          </a:xfrm>
          <a:prstGeom prst="don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D2AB23-EF2A-0A14-63BC-16A2B63386BE}"/>
              </a:ext>
            </a:extLst>
          </p:cNvPr>
          <p:cNvSpPr txBox="1"/>
          <p:nvPr/>
        </p:nvSpPr>
        <p:spPr>
          <a:xfrm>
            <a:off x="6696223" y="4642339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b="1" dirty="0">
                <a:solidFill>
                  <a:schemeClr val="bg1"/>
                </a:solidFill>
              </a:rPr>
              <a:t>SPOILER</a:t>
            </a:r>
          </a:p>
        </p:txBody>
      </p:sp>
    </p:spTree>
    <p:extLst>
      <p:ext uri="{BB962C8B-B14F-4D97-AF65-F5344CB8AC3E}">
        <p14:creationId xmlns:p14="http://schemas.microsoft.com/office/powerpoint/2010/main" val="28428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E0A19A-4C64-46A8-8C7E-24A2121C3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MAPPING OPERATORS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B420E1-442E-41B6-ABA8-E9CA221F6C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505" y="1434903"/>
            <a:ext cx="5066707" cy="4978860"/>
          </a:xfrm>
        </p:spPr>
        <p:txBody>
          <a:bodyPr/>
          <a:lstStyle/>
          <a:p>
            <a:pPr algn="l" fontAlgn="base"/>
            <a:r>
              <a:rPr lang="it-IT" dirty="0">
                <a:solidFill>
                  <a:srgbClr val="212529"/>
                </a:solidFill>
              </a:rPr>
              <a:t>Immaginiamo ora che valori multipli vengano emessi dall’</a:t>
            </a:r>
            <a:r>
              <a:rPr lang="it-IT" dirty="0" err="1">
                <a:solidFill>
                  <a:srgbClr val="212529"/>
                </a:solidFill>
              </a:rPr>
              <a:t>Observable</a:t>
            </a:r>
            <a:r>
              <a:rPr lang="it-IT" dirty="0">
                <a:solidFill>
                  <a:srgbClr val="212529"/>
                </a:solidFill>
              </a:rPr>
              <a:t> in rapida successione, mentre la gestione di ogni valore nella </a:t>
            </a:r>
            <a:r>
              <a:rPr lang="it-IT" dirty="0" err="1">
                <a:solidFill>
                  <a:srgbClr val="212529"/>
                </a:solidFill>
              </a:rPr>
              <a:t>subscribe</a:t>
            </a:r>
            <a:r>
              <a:rPr lang="it-IT" dirty="0">
                <a:solidFill>
                  <a:srgbClr val="212529"/>
                </a:solidFill>
              </a:rPr>
              <a:t> richieda più tempo a completarsi. Cosa succede se un secondo valore viene emesso ma non abbiamo ancora finito </a:t>
            </a:r>
          </a:p>
          <a:p>
            <a:pPr algn="l" fontAlgn="base"/>
            <a:r>
              <a:rPr lang="it-IT" dirty="0">
                <a:solidFill>
                  <a:srgbClr val="212529"/>
                </a:solidFill>
              </a:rPr>
              <a:t>di gestire il primo? Cosa dovremmo fare?</a:t>
            </a:r>
          </a:p>
          <a:p>
            <a:pPr algn="l" fontAlgn="base"/>
            <a:endParaRPr lang="it-IT" b="0" i="0" dirty="0">
              <a:effectLst/>
              <a:latin typeface="inherit"/>
            </a:endParaRPr>
          </a:p>
          <a:p>
            <a:pPr fontAlgn="base"/>
            <a:endParaRPr lang="it-IT" dirty="0">
              <a:solidFill>
                <a:srgbClr val="212529"/>
              </a:solidFill>
            </a:endParaRP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13B7BF"/>
                </a:solidFill>
              </a:rPr>
              <a:t>Parallelizzare</a:t>
            </a:r>
            <a:r>
              <a:rPr lang="it-IT" dirty="0">
                <a:solidFill>
                  <a:srgbClr val="212529"/>
                </a:solidFill>
              </a:rPr>
              <a:t> il primo e il secondo?</a:t>
            </a: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endParaRPr lang="it-IT" dirty="0">
              <a:solidFill>
                <a:srgbClr val="212529"/>
              </a:solidFill>
            </a:endParaRP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endParaRPr lang="it-IT" dirty="0">
              <a:solidFill>
                <a:srgbClr val="212529"/>
              </a:solidFill>
            </a:endParaRP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F7891B"/>
                </a:solidFill>
              </a:rPr>
              <a:t>Aspettare</a:t>
            </a:r>
            <a:r>
              <a:rPr lang="it-IT" dirty="0">
                <a:solidFill>
                  <a:srgbClr val="212529"/>
                </a:solidFill>
              </a:rPr>
              <a:t> il primo prima di passare al secondo?</a:t>
            </a: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endParaRPr lang="it-IT" dirty="0">
              <a:solidFill>
                <a:srgbClr val="212529"/>
              </a:solidFill>
            </a:endParaRP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endParaRPr lang="it-IT" dirty="0">
              <a:solidFill>
                <a:srgbClr val="212529"/>
              </a:solidFill>
            </a:endParaRP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Cancellare</a:t>
            </a:r>
            <a:r>
              <a:rPr lang="it-IT" dirty="0">
                <a:solidFill>
                  <a:srgbClr val="212529"/>
                </a:solidFill>
              </a:rPr>
              <a:t> il primo e passare al secondo?</a:t>
            </a: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endParaRPr lang="it-IT" dirty="0">
              <a:solidFill>
                <a:srgbClr val="212529"/>
              </a:solidFill>
            </a:endParaRP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endParaRPr lang="it-IT" dirty="0">
              <a:solidFill>
                <a:srgbClr val="212529"/>
              </a:solidFill>
            </a:endParaRPr>
          </a:p>
          <a:p>
            <a:pPr marL="285750" indent="-285750" fontAlgn="base">
              <a:buSzPct val="12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7030A0"/>
                </a:solidFill>
              </a:rPr>
              <a:t>Ignorare</a:t>
            </a:r>
            <a:r>
              <a:rPr lang="it-IT" dirty="0">
                <a:solidFill>
                  <a:srgbClr val="212529"/>
                </a:solidFill>
              </a:rPr>
              <a:t> il secondo e continuare solo con il primo?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it-IT" dirty="0">
              <a:latin typeface="inherit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91C9A7D-004E-77EF-044D-6FDBF2151830}"/>
              </a:ext>
            </a:extLst>
          </p:cNvPr>
          <p:cNvCxnSpPr/>
          <p:nvPr/>
        </p:nvCxnSpPr>
        <p:spPr>
          <a:xfrm>
            <a:off x="5655212" y="3291840"/>
            <a:ext cx="1434905" cy="0"/>
          </a:xfrm>
          <a:prstGeom prst="straightConnector1">
            <a:avLst/>
          </a:prstGeom>
          <a:ln>
            <a:solidFill>
              <a:srgbClr val="13B7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75FEE11-744C-B491-C4F0-6207CE68A4AC}"/>
              </a:ext>
            </a:extLst>
          </p:cNvPr>
          <p:cNvCxnSpPr/>
          <p:nvPr/>
        </p:nvCxnSpPr>
        <p:spPr>
          <a:xfrm>
            <a:off x="5655212" y="3922541"/>
            <a:ext cx="1434905" cy="0"/>
          </a:xfrm>
          <a:prstGeom prst="straightConnector1">
            <a:avLst/>
          </a:prstGeom>
          <a:ln>
            <a:solidFill>
              <a:srgbClr val="F789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9E3A65FD-E4BC-45F3-F1D4-4A4EBD68437F}"/>
              </a:ext>
            </a:extLst>
          </p:cNvPr>
          <p:cNvCxnSpPr/>
          <p:nvPr/>
        </p:nvCxnSpPr>
        <p:spPr>
          <a:xfrm>
            <a:off x="5655212" y="4567311"/>
            <a:ext cx="143490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5B91724-B16F-33D9-FDA5-27ABCC2DF2C8}"/>
              </a:ext>
            </a:extLst>
          </p:cNvPr>
          <p:cNvCxnSpPr/>
          <p:nvPr/>
        </p:nvCxnSpPr>
        <p:spPr>
          <a:xfrm>
            <a:off x="5655212" y="5238556"/>
            <a:ext cx="1434905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C6CFCCC-FED2-C592-934B-49E0E959F53E}"/>
              </a:ext>
            </a:extLst>
          </p:cNvPr>
          <p:cNvSpPr txBox="1"/>
          <p:nvPr/>
        </p:nvSpPr>
        <p:spPr>
          <a:xfrm>
            <a:off x="7357403" y="3091785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6CCC7"/>
                </a:solidFill>
                <a:latin typeface="Roboto" panose="02000000000000000000" pitchFamily="2" charset="0"/>
              </a:rPr>
              <a:t>MergeMap</a:t>
            </a:r>
            <a:endParaRPr lang="it-IT" sz="2000" b="1" dirty="0">
              <a:solidFill>
                <a:srgbClr val="06CCC7"/>
              </a:solidFill>
              <a:latin typeface="Roboto" panose="02000000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1917952-366E-4C4C-B879-327E16569374}"/>
              </a:ext>
            </a:extLst>
          </p:cNvPr>
          <p:cNvSpPr txBox="1"/>
          <p:nvPr/>
        </p:nvSpPr>
        <p:spPr>
          <a:xfrm>
            <a:off x="7357403" y="3724278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F7891B"/>
                </a:solidFill>
                <a:latin typeface="Roboto" panose="02000000000000000000" pitchFamily="2" charset="0"/>
              </a:rPr>
              <a:t>ConcatMap</a:t>
            </a:r>
            <a:endParaRPr lang="it-IT" sz="2000" b="1" dirty="0">
              <a:solidFill>
                <a:srgbClr val="F7891B"/>
              </a:solidFill>
              <a:latin typeface="Roboto" panose="02000000000000000000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427A8F-4164-32E5-AFF4-3B18802419DB}"/>
              </a:ext>
            </a:extLst>
          </p:cNvPr>
          <p:cNvSpPr txBox="1"/>
          <p:nvPr/>
        </p:nvSpPr>
        <p:spPr>
          <a:xfrm>
            <a:off x="7357403" y="4356771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C00000"/>
                </a:solidFill>
                <a:latin typeface="Roboto" panose="02000000000000000000" pitchFamily="2" charset="0"/>
              </a:rPr>
              <a:t>SwitchMap</a:t>
            </a:r>
            <a:endParaRPr lang="it-IT" sz="2000" b="1" dirty="0">
              <a:solidFill>
                <a:srgbClr val="C00000"/>
              </a:solidFill>
              <a:latin typeface="Roboto" panose="02000000000000000000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DDA97FB-720B-8949-DC29-754C40484721}"/>
              </a:ext>
            </a:extLst>
          </p:cNvPr>
          <p:cNvSpPr txBox="1"/>
          <p:nvPr/>
        </p:nvSpPr>
        <p:spPr>
          <a:xfrm>
            <a:off x="7357403" y="4989264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7030A0"/>
                </a:solidFill>
                <a:latin typeface="Roboto" panose="02000000000000000000" pitchFamily="2" charset="0"/>
              </a:rPr>
              <a:t>ExhaustMap</a:t>
            </a:r>
            <a:endParaRPr lang="it-IT" sz="2000" b="1" dirty="0">
              <a:solidFill>
                <a:srgbClr val="7030A0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5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A6C64B3-D053-D444-A5A5-B4BB83C48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MERGE MAP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807FED0-A198-6F47-92C1-2DEFDD091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833212"/>
            <a:ext cx="5720862" cy="1186088"/>
          </a:xfrm>
        </p:spPr>
        <p:txBody>
          <a:bodyPr/>
          <a:lstStyle/>
          <a:p>
            <a:pPr algn="l" fontAlgn="base"/>
            <a:r>
              <a:rPr lang="en-US" sz="1400" dirty="0" err="1">
                <a:solidFill>
                  <a:srgbClr val="212529"/>
                </a:solidFill>
              </a:rPr>
              <a:t>Appena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l’Observable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interno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emette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nuovi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attiva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immediatamente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l’Observable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esterno</a:t>
            </a:r>
            <a:r>
              <a:rPr lang="en-US" sz="1400" dirty="0">
                <a:solidFill>
                  <a:srgbClr val="212529"/>
                </a:solidFill>
              </a:rPr>
              <a:t> senza </a:t>
            </a:r>
            <a:r>
              <a:rPr lang="en-US" sz="1400" dirty="0" err="1">
                <a:solidFill>
                  <a:srgbClr val="212529"/>
                </a:solidFill>
              </a:rPr>
              <a:t>aspettare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che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finisca</a:t>
            </a:r>
            <a:r>
              <a:rPr lang="en-US" sz="1400" dirty="0">
                <a:solidFill>
                  <a:srgbClr val="212529"/>
                </a:solidFill>
              </a:rPr>
              <a:t> la </a:t>
            </a:r>
            <a:r>
              <a:rPr lang="en-US" sz="1400" dirty="0" err="1">
                <a:solidFill>
                  <a:srgbClr val="212529"/>
                </a:solidFill>
              </a:rPr>
              <a:t>gestione</a:t>
            </a:r>
            <a:r>
              <a:rPr lang="en-US" sz="1400" dirty="0">
                <a:solidFill>
                  <a:srgbClr val="212529"/>
                </a:solidFill>
              </a:rPr>
              <a:t> del </a:t>
            </a:r>
            <a:r>
              <a:rPr lang="en-US" sz="1400" dirty="0" err="1">
                <a:solidFill>
                  <a:srgbClr val="212529"/>
                </a:solidFill>
              </a:rPr>
              <a:t>valore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precedente</a:t>
            </a:r>
            <a:r>
              <a:rPr lang="en-US" sz="1400" dirty="0">
                <a:solidFill>
                  <a:srgbClr val="212529"/>
                </a:solidFill>
              </a:rPr>
              <a:t>. </a:t>
            </a:r>
            <a:r>
              <a:rPr lang="en-US" sz="1400" dirty="0" err="1">
                <a:solidFill>
                  <a:srgbClr val="212529"/>
                </a:solidFill>
              </a:rPr>
              <a:t>Questo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significa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che</a:t>
            </a:r>
            <a:r>
              <a:rPr lang="en-US" sz="1400" dirty="0">
                <a:solidFill>
                  <a:srgbClr val="212529"/>
                </a:solidFill>
              </a:rPr>
              <a:t> con il </a:t>
            </a:r>
            <a:r>
              <a:rPr lang="en-US" sz="1400" b="1" dirty="0" err="1">
                <a:solidFill>
                  <a:srgbClr val="212529"/>
                </a:solidFill>
              </a:rPr>
              <a:t>MergeMap</a:t>
            </a:r>
            <a:r>
              <a:rPr lang="en-US" sz="1400" dirty="0">
                <a:solidFill>
                  <a:srgbClr val="212529"/>
                </a:solidFill>
              </a:rPr>
              <a:t> tutti </a:t>
            </a:r>
            <a:r>
              <a:rPr lang="en-US" sz="1400" dirty="0" err="1">
                <a:solidFill>
                  <a:srgbClr val="212529"/>
                </a:solidFill>
              </a:rPr>
              <a:t>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verranno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processati</a:t>
            </a:r>
            <a:r>
              <a:rPr lang="en-US" sz="1400" dirty="0">
                <a:solidFill>
                  <a:srgbClr val="212529"/>
                </a:solidFill>
              </a:rPr>
              <a:t> con </a:t>
            </a:r>
            <a:r>
              <a:rPr lang="en-US" sz="1400" dirty="0" err="1">
                <a:solidFill>
                  <a:srgbClr val="212529"/>
                </a:solidFill>
              </a:rPr>
              <a:t>più</a:t>
            </a:r>
            <a:r>
              <a:rPr lang="en-US" sz="1400" dirty="0">
                <a:solidFill>
                  <a:srgbClr val="212529"/>
                </a:solidFill>
              </a:rPr>
              <a:t> Observables </a:t>
            </a:r>
            <a:r>
              <a:rPr lang="en-US" sz="1400" dirty="0" err="1">
                <a:solidFill>
                  <a:srgbClr val="212529"/>
                </a:solidFill>
              </a:rPr>
              <a:t>che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sovrappongono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nel</a:t>
            </a:r>
            <a:r>
              <a:rPr lang="en-US" sz="1400" dirty="0">
                <a:solidFill>
                  <a:srgbClr val="212529"/>
                </a:solidFill>
              </a:rPr>
              <a:t> tempo, </a:t>
            </a:r>
            <a:r>
              <a:rPr lang="en-US" sz="1400" dirty="0" err="1">
                <a:solidFill>
                  <a:srgbClr val="212529"/>
                </a:solidFill>
              </a:rPr>
              <a:t>emettendo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 in </a:t>
            </a:r>
            <a:r>
              <a:rPr lang="en-US" sz="1400" dirty="0" err="1">
                <a:solidFill>
                  <a:srgbClr val="212529"/>
                </a:solidFill>
              </a:rPr>
              <a:t>parallelo</a:t>
            </a:r>
            <a:endParaRPr lang="en-US" sz="1400" dirty="0">
              <a:solidFill>
                <a:srgbClr val="212529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17C42A-BF64-5B6F-5394-9AE23DAB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34" y="3258749"/>
            <a:ext cx="3455836" cy="243891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5BD9F30-9717-4B1B-BCFA-EC4BAEFF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807" y="3258748"/>
            <a:ext cx="3857111" cy="24389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0C3A9DF-B638-B5D4-0780-A039E0911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655" y="3258748"/>
            <a:ext cx="3857111" cy="24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A6C64B3-D053-D444-A5A5-B4BB83C48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CONCAT MAP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807FED0-A198-6F47-92C1-2DEFDD091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833212"/>
            <a:ext cx="5720862" cy="1186088"/>
          </a:xfrm>
        </p:spPr>
        <p:txBody>
          <a:bodyPr/>
          <a:lstStyle/>
          <a:p>
            <a:pPr fontAlgn="base"/>
            <a:r>
              <a:rPr lang="en-US" sz="1400" dirty="0" err="1">
                <a:solidFill>
                  <a:srgbClr val="212529"/>
                </a:solidFill>
              </a:rPr>
              <a:t>Appena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l’Observable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interno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emette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nuovi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, </a:t>
            </a:r>
            <a:r>
              <a:rPr lang="en-US" sz="1400" dirty="0" err="1">
                <a:solidFill>
                  <a:srgbClr val="212529"/>
                </a:solidFill>
              </a:rPr>
              <a:t>l’Observable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esterno</a:t>
            </a:r>
            <a:r>
              <a:rPr lang="en-US" sz="1400" dirty="0">
                <a:solidFill>
                  <a:srgbClr val="212529"/>
                </a:solidFill>
              </a:rPr>
              <a:t> non </a:t>
            </a:r>
            <a:r>
              <a:rPr lang="en-US" sz="1400" dirty="0" err="1">
                <a:solidFill>
                  <a:srgbClr val="212529"/>
                </a:solidFill>
              </a:rPr>
              <a:t>si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attiva</a:t>
            </a:r>
            <a:r>
              <a:rPr lang="en-US" sz="1400" dirty="0">
                <a:solidFill>
                  <a:srgbClr val="212529"/>
                </a:solidFill>
              </a:rPr>
              <a:t>  </a:t>
            </a:r>
            <a:r>
              <a:rPr lang="en-US" sz="1400" dirty="0" err="1">
                <a:solidFill>
                  <a:srgbClr val="212529"/>
                </a:solidFill>
              </a:rPr>
              <a:t>immediatamente</a:t>
            </a:r>
            <a:r>
              <a:rPr lang="en-US" sz="1400" dirty="0">
                <a:solidFill>
                  <a:srgbClr val="212529"/>
                </a:solidFill>
              </a:rPr>
              <a:t> ma </a:t>
            </a:r>
            <a:r>
              <a:rPr lang="en-US" sz="1400" dirty="0" err="1">
                <a:solidFill>
                  <a:srgbClr val="212529"/>
                </a:solidFill>
              </a:rPr>
              <a:t>aspetta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che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finisca</a:t>
            </a:r>
            <a:r>
              <a:rPr lang="en-US" sz="1400" dirty="0">
                <a:solidFill>
                  <a:srgbClr val="212529"/>
                </a:solidFill>
              </a:rPr>
              <a:t> la </a:t>
            </a:r>
            <a:r>
              <a:rPr lang="en-US" sz="1400" dirty="0" err="1">
                <a:solidFill>
                  <a:srgbClr val="212529"/>
                </a:solidFill>
              </a:rPr>
              <a:t>gestione</a:t>
            </a:r>
            <a:r>
              <a:rPr lang="en-US" sz="1400" dirty="0">
                <a:solidFill>
                  <a:srgbClr val="212529"/>
                </a:solidFill>
              </a:rPr>
              <a:t> del </a:t>
            </a:r>
            <a:r>
              <a:rPr lang="en-US" sz="1400" dirty="0" err="1">
                <a:solidFill>
                  <a:srgbClr val="212529"/>
                </a:solidFill>
              </a:rPr>
              <a:t>valore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precedente</a:t>
            </a:r>
            <a:r>
              <a:rPr lang="en-US" sz="1400" dirty="0">
                <a:solidFill>
                  <a:srgbClr val="212529"/>
                </a:solidFill>
              </a:rPr>
              <a:t>. </a:t>
            </a:r>
            <a:r>
              <a:rPr lang="en-US" sz="1400" dirty="0" err="1">
                <a:solidFill>
                  <a:srgbClr val="212529"/>
                </a:solidFill>
              </a:rPr>
              <a:t>Questo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significa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che</a:t>
            </a:r>
            <a:r>
              <a:rPr lang="en-US" sz="1400" dirty="0">
                <a:solidFill>
                  <a:srgbClr val="212529"/>
                </a:solidFill>
              </a:rPr>
              <a:t> con il </a:t>
            </a:r>
            <a:r>
              <a:rPr lang="en-US" sz="1400" b="1" dirty="0" err="1">
                <a:solidFill>
                  <a:srgbClr val="212529"/>
                </a:solidFill>
              </a:rPr>
              <a:t>ConcatMap</a:t>
            </a:r>
            <a:r>
              <a:rPr lang="en-US" sz="1400" dirty="0">
                <a:solidFill>
                  <a:srgbClr val="212529"/>
                </a:solidFill>
              </a:rPr>
              <a:t> tutti </a:t>
            </a:r>
            <a:r>
              <a:rPr lang="en-US" sz="1400" dirty="0" err="1">
                <a:solidFill>
                  <a:srgbClr val="212529"/>
                </a:solidFill>
              </a:rPr>
              <a:t>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verranno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processati</a:t>
            </a:r>
            <a:r>
              <a:rPr lang="en-US" sz="1400" dirty="0">
                <a:solidFill>
                  <a:srgbClr val="212529"/>
                </a:solidFill>
              </a:rPr>
              <a:t> con un solo Observable per volta, in modo </a:t>
            </a:r>
            <a:r>
              <a:rPr lang="en-US" sz="1400" dirty="0" err="1">
                <a:solidFill>
                  <a:srgbClr val="212529"/>
                </a:solidFill>
              </a:rPr>
              <a:t>sequenziale</a:t>
            </a:r>
            <a:endParaRPr lang="en-US" sz="1400" dirty="0">
              <a:solidFill>
                <a:srgbClr val="212529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2EEC38-0A7F-7B1F-D81C-5D30A481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35" y="3258748"/>
            <a:ext cx="3566380" cy="24389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E9F63A0-02AF-4478-0873-B8A30C09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646" y="3258748"/>
            <a:ext cx="3967119" cy="243891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CF0FFEF-D00C-597D-D964-F5848485E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895" y="3258748"/>
            <a:ext cx="3739471" cy="2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8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A6C64B3-D053-D444-A5A5-B4BB83C48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SWITCH MAP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807FED0-A198-6F47-92C1-2DEFDD091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833212"/>
            <a:ext cx="5720862" cy="1186088"/>
          </a:xfrm>
        </p:spPr>
        <p:txBody>
          <a:bodyPr/>
          <a:lstStyle/>
          <a:p>
            <a:pPr fontAlgn="base"/>
            <a:r>
              <a:rPr lang="en-US" sz="1400" dirty="0" err="1">
                <a:solidFill>
                  <a:srgbClr val="212529"/>
                </a:solidFill>
              </a:rPr>
              <a:t>Appena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l’Observable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interno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emette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nuovi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, </a:t>
            </a:r>
            <a:r>
              <a:rPr lang="en-US" sz="1400" dirty="0" err="1">
                <a:solidFill>
                  <a:srgbClr val="212529"/>
                </a:solidFill>
              </a:rPr>
              <a:t>l’Observable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esterno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cancella</a:t>
            </a:r>
            <a:r>
              <a:rPr lang="en-US" sz="1400" dirty="0">
                <a:solidFill>
                  <a:srgbClr val="212529"/>
                </a:solidFill>
              </a:rPr>
              <a:t> la </a:t>
            </a:r>
            <a:r>
              <a:rPr lang="en-US" sz="1400" dirty="0" err="1">
                <a:solidFill>
                  <a:srgbClr val="212529"/>
                </a:solidFill>
              </a:rPr>
              <a:t>gestione</a:t>
            </a:r>
            <a:r>
              <a:rPr lang="en-US" sz="1400" dirty="0">
                <a:solidFill>
                  <a:srgbClr val="212529"/>
                </a:solidFill>
              </a:rPr>
              <a:t> del </a:t>
            </a:r>
            <a:r>
              <a:rPr lang="en-US" sz="1400" dirty="0" err="1">
                <a:solidFill>
                  <a:srgbClr val="212529"/>
                </a:solidFill>
              </a:rPr>
              <a:t>valore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precedente</a:t>
            </a:r>
            <a:r>
              <a:rPr lang="en-US" sz="1400" dirty="0">
                <a:solidFill>
                  <a:srgbClr val="212529"/>
                </a:solidFill>
              </a:rPr>
              <a:t> e fa </a:t>
            </a:r>
            <a:r>
              <a:rPr lang="en-US" sz="1400" dirty="0" err="1">
                <a:solidFill>
                  <a:srgbClr val="212529"/>
                </a:solidFill>
              </a:rPr>
              <a:t>partire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quella</a:t>
            </a:r>
            <a:r>
              <a:rPr lang="en-US" sz="1400" dirty="0">
                <a:solidFill>
                  <a:srgbClr val="212529"/>
                </a:solidFill>
              </a:rPr>
              <a:t> del nuovo. </a:t>
            </a:r>
            <a:r>
              <a:rPr lang="en-US" sz="1400" dirty="0" err="1">
                <a:solidFill>
                  <a:srgbClr val="212529"/>
                </a:solidFill>
              </a:rPr>
              <a:t>Questo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significa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che</a:t>
            </a:r>
            <a:r>
              <a:rPr lang="en-US" sz="1400" dirty="0">
                <a:solidFill>
                  <a:srgbClr val="212529"/>
                </a:solidFill>
              </a:rPr>
              <a:t> con lo </a:t>
            </a:r>
            <a:r>
              <a:rPr lang="en-US" sz="1400" b="1" dirty="0" err="1">
                <a:solidFill>
                  <a:srgbClr val="212529"/>
                </a:solidFill>
              </a:rPr>
              <a:t>SwitchMap</a:t>
            </a:r>
            <a:r>
              <a:rPr lang="en-US" sz="1400" dirty="0">
                <a:solidFill>
                  <a:srgbClr val="212529"/>
                </a:solidFill>
              </a:rPr>
              <a:t> non tutti </a:t>
            </a:r>
            <a:r>
              <a:rPr lang="en-US" sz="1400" dirty="0" err="1">
                <a:solidFill>
                  <a:srgbClr val="212529"/>
                </a:solidFill>
              </a:rPr>
              <a:t>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verranno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interamente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processati</a:t>
            </a:r>
            <a:r>
              <a:rPr lang="en-US" sz="1400" dirty="0">
                <a:solidFill>
                  <a:srgbClr val="212529"/>
                </a:solidFill>
              </a:rPr>
              <a:t> e </a:t>
            </a:r>
            <a:r>
              <a:rPr lang="en-US" sz="1400" dirty="0" err="1">
                <a:solidFill>
                  <a:srgbClr val="212529"/>
                </a:solidFill>
              </a:rPr>
              <a:t>verranno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favoriti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nuovi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, ma </a:t>
            </a:r>
            <a:r>
              <a:rPr lang="en-US" sz="1400" dirty="0" err="1">
                <a:solidFill>
                  <a:srgbClr val="212529"/>
                </a:solidFill>
              </a:rPr>
              <a:t>ciò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avverrà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comunque</a:t>
            </a:r>
            <a:r>
              <a:rPr lang="en-US" sz="1400" dirty="0">
                <a:solidFill>
                  <a:srgbClr val="212529"/>
                </a:solidFill>
              </a:rPr>
              <a:t> con un solo Observable per volta.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BD86FCA-E2EF-F130-4A02-11C6246F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35" y="3258748"/>
            <a:ext cx="3566380" cy="243891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5C4ADA9-4DA3-7B0E-4879-C582D930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65" y="3258747"/>
            <a:ext cx="3566380" cy="243931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B569034-332A-9C43-2784-40F47C8D2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095" y="3258345"/>
            <a:ext cx="4027670" cy="24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9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A6C64B3-D053-D444-A5A5-B4BB83C48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EXHAUST MAP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807FED0-A198-6F47-92C1-2DEFDD0918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833212"/>
            <a:ext cx="5720862" cy="1186088"/>
          </a:xfrm>
        </p:spPr>
        <p:txBody>
          <a:bodyPr/>
          <a:lstStyle/>
          <a:p>
            <a:pPr fontAlgn="base"/>
            <a:r>
              <a:rPr lang="en-US" sz="1400" dirty="0" err="1">
                <a:solidFill>
                  <a:srgbClr val="212529"/>
                </a:solidFill>
              </a:rPr>
              <a:t>Appena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l’Observable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interno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emette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nuovi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, </a:t>
            </a:r>
            <a:r>
              <a:rPr lang="en-US" sz="1400" dirty="0" err="1">
                <a:solidFill>
                  <a:srgbClr val="212529"/>
                </a:solidFill>
              </a:rPr>
              <a:t>l’Observable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esterno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ignora</a:t>
            </a:r>
            <a:r>
              <a:rPr lang="en-US" sz="1400" dirty="0">
                <a:solidFill>
                  <a:srgbClr val="212529"/>
                </a:solidFill>
              </a:rPr>
              <a:t> il nuovo se è </a:t>
            </a:r>
            <a:r>
              <a:rPr lang="en-US" sz="1400" dirty="0" err="1">
                <a:solidFill>
                  <a:srgbClr val="212529"/>
                </a:solidFill>
              </a:rPr>
              <a:t>ancora</a:t>
            </a:r>
            <a:r>
              <a:rPr lang="en-US" sz="1400" dirty="0">
                <a:solidFill>
                  <a:srgbClr val="212529"/>
                </a:solidFill>
              </a:rPr>
              <a:t> in </a:t>
            </a:r>
            <a:r>
              <a:rPr lang="en-US" sz="1400" dirty="0" err="1">
                <a:solidFill>
                  <a:srgbClr val="212529"/>
                </a:solidFill>
              </a:rPr>
              <a:t>corso</a:t>
            </a:r>
            <a:r>
              <a:rPr lang="en-US" sz="1400" dirty="0">
                <a:solidFill>
                  <a:srgbClr val="212529"/>
                </a:solidFill>
              </a:rPr>
              <a:t> la </a:t>
            </a:r>
            <a:r>
              <a:rPr lang="en-US" sz="1400" dirty="0" err="1">
                <a:solidFill>
                  <a:srgbClr val="212529"/>
                </a:solidFill>
              </a:rPr>
              <a:t>gestione</a:t>
            </a:r>
            <a:r>
              <a:rPr lang="en-US" sz="1400" dirty="0">
                <a:solidFill>
                  <a:srgbClr val="212529"/>
                </a:solidFill>
              </a:rPr>
              <a:t> del </a:t>
            </a:r>
            <a:r>
              <a:rPr lang="en-US" sz="1400" dirty="0" err="1">
                <a:solidFill>
                  <a:srgbClr val="212529"/>
                </a:solidFill>
              </a:rPr>
              <a:t>vecchio</a:t>
            </a:r>
            <a:r>
              <a:rPr lang="en-US" sz="1400" dirty="0">
                <a:solidFill>
                  <a:srgbClr val="212529"/>
                </a:solidFill>
              </a:rPr>
              <a:t>. </a:t>
            </a:r>
            <a:r>
              <a:rPr lang="en-US" sz="1400" dirty="0" err="1">
                <a:solidFill>
                  <a:srgbClr val="212529"/>
                </a:solidFill>
              </a:rPr>
              <a:t>Questo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significa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che</a:t>
            </a:r>
            <a:r>
              <a:rPr lang="en-US" sz="1400" dirty="0">
                <a:solidFill>
                  <a:srgbClr val="212529"/>
                </a:solidFill>
              </a:rPr>
              <a:t> con </a:t>
            </a:r>
            <a:r>
              <a:rPr lang="en-US" sz="1400" b="1" dirty="0" err="1">
                <a:solidFill>
                  <a:srgbClr val="212529"/>
                </a:solidFill>
              </a:rPr>
              <a:t>l’ExhaustMap</a:t>
            </a:r>
            <a:r>
              <a:rPr lang="en-US" sz="1400" dirty="0">
                <a:solidFill>
                  <a:srgbClr val="212529"/>
                </a:solidFill>
              </a:rPr>
              <a:t> non tutti </a:t>
            </a:r>
            <a:r>
              <a:rPr lang="en-US" sz="1400" dirty="0" err="1">
                <a:solidFill>
                  <a:srgbClr val="212529"/>
                </a:solidFill>
              </a:rPr>
              <a:t>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verranno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interamente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processati</a:t>
            </a:r>
            <a:r>
              <a:rPr lang="en-US" sz="1400" dirty="0">
                <a:solidFill>
                  <a:srgbClr val="212529"/>
                </a:solidFill>
              </a:rPr>
              <a:t> e </a:t>
            </a:r>
            <a:r>
              <a:rPr lang="en-US" sz="1400" dirty="0" err="1">
                <a:solidFill>
                  <a:srgbClr val="212529"/>
                </a:solidFill>
              </a:rPr>
              <a:t>verranno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favoriti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vecchi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valori</a:t>
            </a:r>
            <a:r>
              <a:rPr lang="en-US" sz="1400" dirty="0">
                <a:solidFill>
                  <a:srgbClr val="212529"/>
                </a:solidFill>
              </a:rPr>
              <a:t>, ma </a:t>
            </a:r>
            <a:r>
              <a:rPr lang="en-US" sz="1400" dirty="0" err="1">
                <a:solidFill>
                  <a:srgbClr val="212529"/>
                </a:solidFill>
              </a:rPr>
              <a:t>ciò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avverrà</a:t>
            </a:r>
            <a:r>
              <a:rPr lang="en-US" sz="1400" dirty="0">
                <a:solidFill>
                  <a:srgbClr val="212529"/>
                </a:solidFill>
              </a:rPr>
              <a:t> </a:t>
            </a:r>
            <a:r>
              <a:rPr lang="en-US" sz="1400" dirty="0" err="1">
                <a:solidFill>
                  <a:srgbClr val="212529"/>
                </a:solidFill>
              </a:rPr>
              <a:t>comunque</a:t>
            </a:r>
            <a:r>
              <a:rPr lang="en-US" sz="1400" dirty="0">
                <a:solidFill>
                  <a:srgbClr val="212529"/>
                </a:solidFill>
              </a:rPr>
              <a:t> con un solo Observable per volta.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B7FF95-4D32-414E-19DF-66F3C3A7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35" y="3258345"/>
            <a:ext cx="3566380" cy="24393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2D84855-4530-DCE4-80A5-2F873C62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204" y="3258344"/>
            <a:ext cx="3566380" cy="243931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613F54C-ADB4-C778-6081-DB912817C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173" y="3258344"/>
            <a:ext cx="4132911" cy="24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B6FFF3D-00E1-5AD4-0536-3BC3B2DD09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b="1" dirty="0"/>
              <a:t>LIVE CODING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8AA7A6-ED87-0698-19C5-BC19C627F1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508" y="2208629"/>
            <a:ext cx="4940095" cy="4317678"/>
          </a:xfrm>
        </p:spPr>
        <p:txBody>
          <a:bodyPr/>
          <a:lstStyle/>
          <a:p>
            <a:r>
              <a:rPr lang="en-US" dirty="0" err="1">
                <a:solidFill>
                  <a:srgbClr val="212529"/>
                </a:solidFill>
              </a:rPr>
              <a:t>Gli</a:t>
            </a:r>
            <a:r>
              <a:rPr lang="en-US" dirty="0">
                <a:solidFill>
                  <a:srgbClr val="212529"/>
                </a:solidFill>
              </a:rPr>
              <a:t> Observables </a:t>
            </a:r>
            <a:r>
              <a:rPr lang="en-US" dirty="0" err="1">
                <a:solidFill>
                  <a:srgbClr val="212529"/>
                </a:solidFill>
              </a:rPr>
              <a:t>creati</a:t>
            </a:r>
            <a:r>
              <a:rPr lang="en-US" dirty="0">
                <a:solidFill>
                  <a:srgbClr val="212529"/>
                </a:solidFill>
              </a:rPr>
              <a:t> con </a:t>
            </a:r>
            <a:r>
              <a:rPr lang="en-US" dirty="0" err="1">
                <a:solidFill>
                  <a:srgbClr val="212529"/>
                </a:solidFill>
              </a:rPr>
              <a:t>l’operatore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b="1" dirty="0">
                <a:solidFill>
                  <a:srgbClr val="212529"/>
                </a:solidFill>
              </a:rPr>
              <a:t>interval</a:t>
            </a:r>
            <a:r>
              <a:rPr lang="en-US" dirty="0">
                <a:solidFill>
                  <a:srgbClr val="212529"/>
                </a:solidFill>
              </a:rPr>
              <a:t>(1000) </a:t>
            </a:r>
            <a:r>
              <a:rPr lang="en-US" dirty="0" err="1">
                <a:solidFill>
                  <a:srgbClr val="212529"/>
                </a:solidFill>
              </a:rPr>
              <a:t>emetteranno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valori</a:t>
            </a:r>
            <a:r>
              <a:rPr lang="en-US" dirty="0">
                <a:solidFill>
                  <a:srgbClr val="212529"/>
                </a:solidFill>
              </a:rPr>
              <a:t> 0, 1, 2, 3 e </a:t>
            </a:r>
            <a:r>
              <a:rPr lang="en-US" dirty="0" err="1">
                <a:solidFill>
                  <a:srgbClr val="212529"/>
                </a:solidFill>
              </a:rPr>
              <a:t>così</a:t>
            </a:r>
            <a:r>
              <a:rPr lang="en-US" dirty="0">
                <a:solidFill>
                  <a:srgbClr val="212529"/>
                </a:solidFill>
              </a:rPr>
              <a:t> via </a:t>
            </a:r>
            <a:r>
              <a:rPr lang="en-US" dirty="0" err="1">
                <a:solidFill>
                  <a:srgbClr val="212529"/>
                </a:solidFill>
              </a:rPr>
              <a:t>ogni</a:t>
            </a:r>
            <a:r>
              <a:rPr lang="en-US" dirty="0">
                <a:solidFill>
                  <a:srgbClr val="212529"/>
                </a:solidFill>
              </a:rPr>
              <a:t> secondo (1000ms) senza </a:t>
            </a:r>
            <a:r>
              <a:rPr lang="en-US" dirty="0" err="1">
                <a:solidFill>
                  <a:srgbClr val="212529"/>
                </a:solidFill>
              </a:rPr>
              <a:t>mai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completarsi</a:t>
            </a:r>
            <a:r>
              <a:rPr lang="en-US" dirty="0">
                <a:solidFill>
                  <a:srgbClr val="212529"/>
                </a:solidFill>
              </a:rPr>
              <a:t>. </a:t>
            </a:r>
          </a:p>
          <a:p>
            <a:endParaRPr lang="en-US" dirty="0">
              <a:solidFill>
                <a:srgbClr val="212529"/>
              </a:solidFill>
            </a:endParaRPr>
          </a:p>
          <a:p>
            <a:r>
              <a:rPr lang="en-US" dirty="0">
                <a:solidFill>
                  <a:srgbClr val="212529"/>
                </a:solidFill>
              </a:rPr>
              <a:t>Con </a:t>
            </a:r>
            <a:r>
              <a:rPr lang="en-US" dirty="0" err="1">
                <a:solidFill>
                  <a:srgbClr val="212529"/>
                </a:solidFill>
              </a:rPr>
              <a:t>l’operatore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b="1" dirty="0">
                <a:solidFill>
                  <a:srgbClr val="212529"/>
                </a:solidFill>
              </a:rPr>
              <a:t>take</a:t>
            </a:r>
            <a:r>
              <a:rPr lang="en-US" dirty="0">
                <a:solidFill>
                  <a:srgbClr val="212529"/>
                </a:solidFill>
              </a:rPr>
              <a:t>(6) </a:t>
            </a:r>
            <a:r>
              <a:rPr lang="en-US" dirty="0" err="1">
                <a:solidFill>
                  <a:srgbClr val="212529"/>
                </a:solidFill>
              </a:rPr>
              <a:t>prenderemo</a:t>
            </a:r>
            <a:r>
              <a:rPr lang="en-US" dirty="0">
                <a:solidFill>
                  <a:srgbClr val="212529"/>
                </a:solidFill>
              </a:rPr>
              <a:t> a </a:t>
            </a:r>
            <a:r>
              <a:rPr lang="en-US" dirty="0" err="1">
                <a:solidFill>
                  <a:srgbClr val="212529"/>
                </a:solidFill>
              </a:rPr>
              <a:t>scopo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dimostrativo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solamente</a:t>
            </a:r>
            <a:r>
              <a:rPr lang="en-US" dirty="0">
                <a:solidFill>
                  <a:srgbClr val="212529"/>
                </a:solidFill>
              </a:rPr>
              <a:t> I </a:t>
            </a:r>
            <a:r>
              <a:rPr lang="en-US" dirty="0" err="1">
                <a:solidFill>
                  <a:srgbClr val="212529"/>
                </a:solidFill>
              </a:rPr>
              <a:t>primi</a:t>
            </a:r>
            <a:r>
              <a:rPr lang="en-US" dirty="0">
                <a:solidFill>
                  <a:srgbClr val="212529"/>
                </a:solidFill>
              </a:rPr>
              <a:t> 6 </a:t>
            </a:r>
            <a:r>
              <a:rPr lang="en-US" dirty="0" err="1">
                <a:solidFill>
                  <a:srgbClr val="212529"/>
                </a:solidFill>
              </a:rPr>
              <a:t>valori</a:t>
            </a:r>
            <a:r>
              <a:rPr lang="en-US" dirty="0">
                <a:solidFill>
                  <a:srgbClr val="212529"/>
                </a:solidFill>
              </a:rPr>
              <a:t> </a:t>
            </a:r>
            <a:r>
              <a:rPr lang="en-US" dirty="0" err="1">
                <a:solidFill>
                  <a:srgbClr val="212529"/>
                </a:solidFill>
              </a:rPr>
              <a:t>emessi</a:t>
            </a:r>
            <a:r>
              <a:rPr lang="en-US" dirty="0">
                <a:solidFill>
                  <a:srgbClr val="212529"/>
                </a:solidFill>
              </a:rPr>
              <a:t>.</a:t>
            </a:r>
          </a:p>
          <a:p>
            <a:endParaRPr lang="it-IT" dirty="0"/>
          </a:p>
          <a:p>
            <a:r>
              <a:rPr lang="it-IT" dirty="0">
                <a:solidFill>
                  <a:srgbClr val="212529"/>
                </a:solidFill>
              </a:rPr>
              <a:t>Faremo poi in modo di ritornare un nuovo </a:t>
            </a:r>
            <a:r>
              <a:rPr lang="it-IT" dirty="0" err="1">
                <a:solidFill>
                  <a:srgbClr val="212529"/>
                </a:solidFill>
              </a:rPr>
              <a:t>Observable</a:t>
            </a:r>
            <a:r>
              <a:rPr lang="it-IT" dirty="0">
                <a:solidFill>
                  <a:srgbClr val="212529"/>
                </a:solidFill>
              </a:rPr>
              <a:t> tramite l’operatore </a:t>
            </a:r>
            <a:r>
              <a:rPr lang="it-IT" b="1" dirty="0">
                <a:solidFill>
                  <a:srgbClr val="212529"/>
                </a:solidFill>
              </a:rPr>
              <a:t>of</a:t>
            </a:r>
            <a:r>
              <a:rPr lang="it-IT" dirty="0">
                <a:solidFill>
                  <a:srgbClr val="212529"/>
                </a:solidFill>
              </a:rPr>
              <a:t>( ) per cui ogni valore emesso dal primo </a:t>
            </a:r>
            <a:r>
              <a:rPr lang="it-IT" dirty="0" err="1">
                <a:solidFill>
                  <a:srgbClr val="212529"/>
                </a:solidFill>
              </a:rPr>
              <a:t>Observable</a:t>
            </a:r>
            <a:r>
              <a:rPr lang="it-IT" dirty="0">
                <a:solidFill>
                  <a:srgbClr val="212529"/>
                </a:solidFill>
              </a:rPr>
              <a:t> viene moltiplicato per 10 dopo un secondo e mezzo (1500s), grazie a </a:t>
            </a:r>
            <a:r>
              <a:rPr lang="it-IT" b="1" dirty="0">
                <a:solidFill>
                  <a:srgbClr val="212529"/>
                </a:solidFill>
              </a:rPr>
              <a:t>delay</a:t>
            </a:r>
            <a:r>
              <a:rPr lang="it-IT" dirty="0">
                <a:solidFill>
                  <a:srgbClr val="212529"/>
                </a:solidFill>
              </a:rPr>
              <a:t>(1500)</a:t>
            </a:r>
          </a:p>
          <a:p>
            <a:endParaRPr lang="it-IT" dirty="0">
              <a:solidFill>
                <a:srgbClr val="212529"/>
              </a:solidFill>
            </a:endParaRPr>
          </a:p>
          <a:p>
            <a:endParaRPr lang="it-IT" dirty="0">
              <a:solidFill>
                <a:srgbClr val="212529"/>
              </a:solidFill>
            </a:endParaRPr>
          </a:p>
          <a:p>
            <a:r>
              <a:rPr lang="it-IT" dirty="0">
                <a:solidFill>
                  <a:srgbClr val="212529"/>
                </a:solidFill>
              </a:rPr>
              <a:t>Il diagramma mostrerà il risultato ottenuto per ciascun mapping operator:</a:t>
            </a:r>
          </a:p>
          <a:p>
            <a:endParaRPr lang="it-IT" dirty="0">
              <a:solidFill>
                <a:srgbClr val="212529"/>
              </a:solidFill>
            </a:endParaRPr>
          </a:p>
          <a:p>
            <a:r>
              <a:rPr lang="it-IT" b="1" dirty="0" err="1">
                <a:solidFill>
                  <a:srgbClr val="212529"/>
                </a:solidFill>
              </a:rPr>
              <a:t>MergeMap</a:t>
            </a:r>
            <a:r>
              <a:rPr lang="it-IT" b="1" dirty="0">
                <a:solidFill>
                  <a:srgbClr val="212529"/>
                </a:solidFill>
              </a:rPr>
              <a:t>, </a:t>
            </a:r>
            <a:r>
              <a:rPr lang="it-IT" b="1" dirty="0" err="1">
                <a:solidFill>
                  <a:srgbClr val="212529"/>
                </a:solidFill>
              </a:rPr>
              <a:t>ConcatMap</a:t>
            </a:r>
            <a:r>
              <a:rPr lang="it-IT" b="1" dirty="0">
                <a:solidFill>
                  <a:srgbClr val="212529"/>
                </a:solidFill>
              </a:rPr>
              <a:t>, </a:t>
            </a:r>
            <a:r>
              <a:rPr lang="it-IT" b="1" dirty="0" err="1">
                <a:solidFill>
                  <a:srgbClr val="212529"/>
                </a:solidFill>
              </a:rPr>
              <a:t>SwitchMap</a:t>
            </a:r>
            <a:r>
              <a:rPr lang="it-IT" b="1" dirty="0">
                <a:solidFill>
                  <a:srgbClr val="212529"/>
                </a:solidFill>
              </a:rPr>
              <a:t>, </a:t>
            </a:r>
            <a:r>
              <a:rPr lang="it-IT" b="1" dirty="0" err="1">
                <a:solidFill>
                  <a:srgbClr val="212529"/>
                </a:solidFill>
              </a:rPr>
              <a:t>ExhaustMap</a:t>
            </a:r>
            <a:endParaRPr lang="it-IT" b="1" dirty="0">
              <a:solidFill>
                <a:srgbClr val="212529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95A8C4-13F4-051E-F478-C0F2122E0B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579" y="1432812"/>
            <a:ext cx="4718596" cy="607003"/>
          </a:xfrm>
        </p:spPr>
        <p:txBody>
          <a:bodyPr/>
          <a:lstStyle/>
          <a:p>
            <a:r>
              <a:rPr lang="it-IT" sz="1800" dirty="0">
                <a:hlinkClick r:id="rId2"/>
              </a:rPr>
              <a:t>https://stackblitz.com/edit/angular-ivy-ohgg8l</a:t>
            </a:r>
            <a:endParaRPr lang="it-IT" sz="1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53B4E5-7161-EC4E-D537-F0B7B91A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42" y="1432812"/>
            <a:ext cx="2427068" cy="242706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5CCE236-A22D-A203-7C36-C674345F8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217" y="2642829"/>
            <a:ext cx="3207275" cy="32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74040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digitouch new ok">
      <a:dk1>
        <a:sysClr val="windowText" lastClr="000000"/>
      </a:dk1>
      <a:lt1>
        <a:sysClr val="window" lastClr="FFFFFF"/>
      </a:lt1>
      <a:dk2>
        <a:srgbClr val="253F62"/>
      </a:dk2>
      <a:lt2>
        <a:srgbClr val="E7E6E6"/>
      </a:lt2>
      <a:accent1>
        <a:srgbClr val="121F31"/>
      </a:accent1>
      <a:accent2>
        <a:srgbClr val="004899"/>
      </a:accent2>
      <a:accent3>
        <a:srgbClr val="5E4F9C"/>
      </a:accent3>
      <a:accent4>
        <a:srgbClr val="82D0F5"/>
      </a:accent4>
      <a:accent5>
        <a:srgbClr val="5B87C1"/>
      </a:accent5>
      <a:accent6>
        <a:srgbClr val="0070C0"/>
      </a:accent6>
      <a:hlink>
        <a:srgbClr val="00B0F0"/>
      </a:hlink>
      <a:folHlink>
        <a:srgbClr val="82D0F5"/>
      </a:folHlink>
    </a:clrScheme>
    <a:fontScheme name="Personalizzato 1">
      <a:majorFont>
        <a:latin typeface="montserrat 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Flow_SignoffStatus xmlns="810d7007-93a7-406c-9eab-d5b34717d33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5AE586CBAF8064B8C0F2340B1F5081C" ma:contentTypeVersion="16" ma:contentTypeDescription="Creare un nuovo documento." ma:contentTypeScope="" ma:versionID="3b14ef952fb521669e4ff11d76c9b861">
  <xsd:schema xmlns:xsd="http://www.w3.org/2001/XMLSchema" xmlns:xs="http://www.w3.org/2001/XMLSchema" xmlns:p="http://schemas.microsoft.com/office/2006/metadata/properties" xmlns:ns1="http://schemas.microsoft.com/sharepoint/v3" xmlns:ns2="fc1d37d2-d8d9-46e8-b7dd-afcd96a01e41" xmlns:ns3="810d7007-93a7-406c-9eab-d5b34717d333" targetNamespace="http://schemas.microsoft.com/office/2006/metadata/properties" ma:root="true" ma:fieldsID="e29626760d542ec3517cc6c29230b7cf" ns1:_="" ns2:_="" ns3:_="">
    <xsd:import namespace="http://schemas.microsoft.com/sharepoint/v3"/>
    <xsd:import namespace="fc1d37d2-d8d9-46e8-b7dd-afcd96a01e41"/>
    <xsd:import namespace="810d7007-93a7-406c-9eab-d5b34717d33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_Flow_SignoffStatus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Proprietà criteri di conformità unificati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Azione interfaccia utente criteri di conformità unificati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1d37d2-d8d9-46e8-b7dd-afcd96a01e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0d7007-93a7-406c-9eab-d5b34717d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1" nillable="true" ma:displayName="Stato consenso" ma:internalName="Stato_x0020_consenso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B51EA3-2EB6-44D9-9E9C-B1DA9122D953}">
  <ds:schemaRefs>
    <ds:schemaRef ds:uri="http://purl.org/dc/terms/"/>
    <ds:schemaRef ds:uri="4df7628d-7d1f-4ba5-a808-2182465177e3"/>
    <ds:schemaRef ds:uri="http://www.w3.org/XML/1998/namespace"/>
    <ds:schemaRef ds:uri="http://purl.org/dc/dcmitype/"/>
    <ds:schemaRef ds:uri="http://purl.org/dc/elements/1.1/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52104bd-25a1-44fd-a72d-7a4ab6d34799"/>
    <ds:schemaRef ds:uri="810d7007-93a7-406c-9eab-d5b34717d333"/>
  </ds:schemaRefs>
</ds:datastoreItem>
</file>

<file path=customXml/itemProps2.xml><?xml version="1.0" encoding="utf-8"?>
<ds:datastoreItem xmlns:ds="http://schemas.openxmlformats.org/officeDocument/2006/customXml" ds:itemID="{34B5EED4-D10D-4F68-B6A8-9F4A7FEEB6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1d37d2-d8d9-46e8-b7dd-afcd96a01e41"/>
    <ds:schemaRef ds:uri="810d7007-93a7-406c-9eab-d5b34717d3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1837F2-B03B-4D6D-88E0-FDB46B58FA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16839</TotalTime>
  <Words>664</Words>
  <Application>Microsoft Office PowerPoint</Application>
  <PresentationFormat>Widescreen</PresentationFormat>
  <Paragraphs>70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23" baseType="lpstr">
      <vt:lpstr>Arial</vt:lpstr>
      <vt:lpstr>Calibri</vt:lpstr>
      <vt:lpstr>Helvetica Neue</vt:lpstr>
      <vt:lpstr>inherit</vt:lpstr>
      <vt:lpstr>Josefin Sans Light Roman</vt:lpstr>
      <vt:lpstr>Lato</vt:lpstr>
      <vt:lpstr>Montserrat</vt:lpstr>
      <vt:lpstr>montserrat bold</vt:lpstr>
      <vt:lpstr>montserrat light</vt:lpstr>
      <vt:lpstr>Montserrat Medium</vt:lpstr>
      <vt:lpstr>Roboto</vt:lpstr>
      <vt:lpstr>Wingdings</vt:lpstr>
      <vt:lpstr>1_Tema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Barbara Ludovica</dc:creator>
  <cp:lastModifiedBy>Emanuele Bruzzesi</cp:lastModifiedBy>
  <cp:revision>57</cp:revision>
  <dcterms:created xsi:type="dcterms:W3CDTF">2021-02-24T10:35:22Z</dcterms:created>
  <dcterms:modified xsi:type="dcterms:W3CDTF">2022-10-17T15:41:38Z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0x01010055AE586CBAF8064B8C0F2340B1F5081C</vt:lpwstr>
  </property>
</Properties>
</file>